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60" r:id="rId2"/>
  </p:sldMasterIdLst>
  <p:notesMasterIdLst>
    <p:notesMasterId r:id="rId33"/>
  </p:notesMasterIdLst>
  <p:handoutMasterIdLst>
    <p:handoutMasterId r:id="rId34"/>
  </p:handoutMasterIdLst>
  <p:sldIdLst>
    <p:sldId id="327" r:id="rId3"/>
    <p:sldId id="394" r:id="rId4"/>
    <p:sldId id="395" r:id="rId5"/>
    <p:sldId id="359" r:id="rId6"/>
    <p:sldId id="360" r:id="rId7"/>
    <p:sldId id="361" r:id="rId8"/>
    <p:sldId id="362" r:id="rId9"/>
    <p:sldId id="363" r:id="rId10"/>
    <p:sldId id="364" r:id="rId11"/>
    <p:sldId id="365" r:id="rId12"/>
    <p:sldId id="368" r:id="rId13"/>
    <p:sldId id="375" r:id="rId14"/>
    <p:sldId id="374" r:id="rId15"/>
    <p:sldId id="377" r:id="rId16"/>
    <p:sldId id="372" r:id="rId17"/>
    <p:sldId id="378" r:id="rId18"/>
    <p:sldId id="386" r:id="rId19"/>
    <p:sldId id="384" r:id="rId20"/>
    <p:sldId id="383" r:id="rId21"/>
    <p:sldId id="380" r:id="rId22"/>
    <p:sldId id="370" r:id="rId23"/>
    <p:sldId id="376" r:id="rId24"/>
    <p:sldId id="387" r:id="rId25"/>
    <p:sldId id="389" r:id="rId26"/>
    <p:sldId id="390" r:id="rId27"/>
    <p:sldId id="393" r:id="rId28"/>
    <p:sldId id="396" r:id="rId29"/>
    <p:sldId id="392" r:id="rId30"/>
    <p:sldId id="388" r:id="rId31"/>
    <p:sldId id="301" r:id="rId32"/>
  </p:sldIdLst>
  <p:sldSz cx="17345025" cy="9756775"/>
  <p:notesSz cx="6867525" cy="9994900"/>
  <p:defaultTextStyle>
    <a:defPPr>
      <a:defRPr lang="nl-NL"/>
    </a:defPPr>
    <a:lvl1pPr algn="l" defTabSz="649288" rtl="0" fontAlgn="base">
      <a:spcBef>
        <a:spcPct val="0"/>
      </a:spcBef>
      <a:spcAft>
        <a:spcPct val="0"/>
      </a:spcAft>
      <a:defRPr sz="2600" kern="1200">
        <a:solidFill>
          <a:schemeClr val="tx1"/>
        </a:solidFill>
        <a:latin typeface="Arial" pitchFamily="34" charset="0"/>
        <a:ea typeface="ＭＳ Ｐゴシック" pitchFamily="34" charset="-128"/>
        <a:cs typeface="+mn-cs"/>
      </a:defRPr>
    </a:lvl1pPr>
    <a:lvl2pPr marL="649288" indent="-192088" algn="l" defTabSz="649288" rtl="0" fontAlgn="base">
      <a:spcBef>
        <a:spcPct val="0"/>
      </a:spcBef>
      <a:spcAft>
        <a:spcPct val="0"/>
      </a:spcAft>
      <a:defRPr sz="2600" kern="1200">
        <a:solidFill>
          <a:schemeClr val="tx1"/>
        </a:solidFill>
        <a:latin typeface="Arial" pitchFamily="34" charset="0"/>
        <a:ea typeface="ＭＳ Ｐゴシック" pitchFamily="34" charset="-128"/>
        <a:cs typeface="+mn-cs"/>
      </a:defRPr>
    </a:lvl2pPr>
    <a:lvl3pPr marL="1300163" indent="-385763" algn="l" defTabSz="649288" rtl="0" fontAlgn="base">
      <a:spcBef>
        <a:spcPct val="0"/>
      </a:spcBef>
      <a:spcAft>
        <a:spcPct val="0"/>
      </a:spcAft>
      <a:defRPr sz="2600" kern="1200">
        <a:solidFill>
          <a:schemeClr val="tx1"/>
        </a:solidFill>
        <a:latin typeface="Arial" pitchFamily="34" charset="0"/>
        <a:ea typeface="ＭＳ Ｐゴシック" pitchFamily="34" charset="-128"/>
        <a:cs typeface="+mn-cs"/>
      </a:defRPr>
    </a:lvl3pPr>
    <a:lvl4pPr marL="1949450" indent="-577850" algn="l" defTabSz="649288" rtl="0" fontAlgn="base">
      <a:spcBef>
        <a:spcPct val="0"/>
      </a:spcBef>
      <a:spcAft>
        <a:spcPct val="0"/>
      </a:spcAft>
      <a:defRPr sz="2600" kern="1200">
        <a:solidFill>
          <a:schemeClr val="tx1"/>
        </a:solidFill>
        <a:latin typeface="Arial" pitchFamily="34" charset="0"/>
        <a:ea typeface="ＭＳ Ｐゴシック" pitchFamily="34" charset="-128"/>
        <a:cs typeface="+mn-cs"/>
      </a:defRPr>
    </a:lvl4pPr>
    <a:lvl5pPr marL="2600325" indent="-771525" algn="l" defTabSz="649288" rtl="0" fontAlgn="base">
      <a:spcBef>
        <a:spcPct val="0"/>
      </a:spcBef>
      <a:spcAft>
        <a:spcPct val="0"/>
      </a:spcAft>
      <a:defRPr sz="26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6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6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6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600" kern="1200">
        <a:solidFill>
          <a:schemeClr val="tx1"/>
        </a:solidFill>
        <a:latin typeface="Arial" pitchFamily="34" charset="0"/>
        <a:ea typeface="ＭＳ Ｐゴシック" pitchFamily="34" charset="-128"/>
        <a:cs typeface="+mn-cs"/>
      </a:defRPr>
    </a:lvl9pPr>
  </p:defaultTextStyle>
  <p:extLst>
    <p:ext uri="{521415D9-36F7-43E2-AB2F-B90AF26B5E84}">
      <p14:sectionLst xmlns:p14="http://schemas.microsoft.com/office/powerpoint/2010/main">
        <p14:section name="Standaardsectie" id="{E03571BB-002C-AF47-9A88-C7ECFE09794B}">
          <p14:sldIdLst>
            <p14:sldId id="327"/>
            <p14:sldId id="394"/>
            <p14:sldId id="395"/>
            <p14:sldId id="359"/>
            <p14:sldId id="360"/>
            <p14:sldId id="361"/>
            <p14:sldId id="362"/>
            <p14:sldId id="363"/>
            <p14:sldId id="364"/>
            <p14:sldId id="365"/>
            <p14:sldId id="368"/>
            <p14:sldId id="375"/>
            <p14:sldId id="374"/>
            <p14:sldId id="377"/>
            <p14:sldId id="372"/>
            <p14:sldId id="378"/>
            <p14:sldId id="386"/>
            <p14:sldId id="384"/>
            <p14:sldId id="383"/>
            <p14:sldId id="380"/>
            <p14:sldId id="370"/>
            <p14:sldId id="376"/>
            <p14:sldId id="387"/>
            <p14:sldId id="389"/>
            <p14:sldId id="390"/>
            <p14:sldId id="393"/>
            <p14:sldId id="396"/>
            <p14:sldId id="392"/>
            <p14:sldId id="388"/>
            <p14:sldId id="301"/>
          </p14:sldIdLst>
        </p14:section>
        <p14:section name="Naamloze sectie" id="{B4BE16AE-10EF-044C-8BE6-E5520B145FB6}">
          <p14:sldIdLst/>
        </p14:section>
      </p14:sectionLst>
    </p:ext>
    <p:ext uri="{EFAFB233-063F-42B5-8137-9DF3F51BA10A}">
      <p15:sldGuideLst xmlns:p15="http://schemas.microsoft.com/office/powerpoint/2012/main">
        <p15:guide id="1" orient="horz" pos="3073" userDrawn="1">
          <p15:clr>
            <a:srgbClr val="A4A3A4"/>
          </p15:clr>
        </p15:guide>
        <p15:guide id="2" pos="543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F3FCA4E-CD6E-0FB0-6279-A2FFFDBFF5C2}" name="Lut Callaert" initials="LC" userId="decd994794ffb1a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F2E1B"/>
    <a:srgbClr val="B3011B"/>
    <a:srgbClr val="A8011B"/>
    <a:srgbClr val="B72E1B"/>
    <a:srgbClr val="00332B"/>
    <a:srgbClr val="E8CDCC"/>
    <a:srgbClr val="BE2E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67"/>
    <p:restoredTop sz="94719"/>
  </p:normalViewPr>
  <p:slideViewPr>
    <p:cSldViewPr snapToGrid="0" snapToObjects="1">
      <p:cViewPr varScale="1">
        <p:scale>
          <a:sx n="103" d="100"/>
          <a:sy n="103" d="100"/>
        </p:scale>
        <p:origin x="176" y="184"/>
      </p:cViewPr>
      <p:guideLst>
        <p:guide orient="horz" pos="3073"/>
        <p:guide pos="5437"/>
      </p:guideLst>
    </p:cSldViewPr>
  </p:slideViewPr>
  <p:notesTextViewPr>
    <p:cViewPr>
      <p:scale>
        <a:sx n="100" d="100"/>
        <a:sy n="100" d="100"/>
      </p:scale>
      <p:origin x="0" y="0"/>
    </p:cViewPr>
  </p:notesTextViewPr>
  <p:notesViewPr>
    <p:cSldViewPr snapToGrid="0" snapToObject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8/10/relationships/authors" Target="authors.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5928" cy="499745"/>
          </a:xfrm>
          <a:prstGeom prst="rect">
            <a:avLst/>
          </a:prstGeom>
        </p:spPr>
        <p:txBody>
          <a:bodyPr vert="horz" lIns="96350" tIns="48175" rIns="96350" bIns="48175" rtlCol="0"/>
          <a:lstStyle>
            <a:lvl1pPr algn="l" defTabSz="685196" fontAlgn="auto">
              <a:spcBef>
                <a:spcPts val="0"/>
              </a:spcBef>
              <a:spcAft>
                <a:spcPts val="0"/>
              </a:spcAft>
              <a:defRPr sz="1300">
                <a:latin typeface="+mn-lt"/>
                <a:ea typeface="+mn-ea"/>
                <a:cs typeface="+mn-cs"/>
              </a:defRPr>
            </a:lvl1pPr>
          </a:lstStyle>
          <a:p>
            <a:pPr>
              <a:defRPr/>
            </a:pPr>
            <a:r>
              <a:rPr lang="nl-NL"/>
              <a:t>Koptekst</a:t>
            </a:r>
          </a:p>
        </p:txBody>
      </p:sp>
      <p:sp>
        <p:nvSpPr>
          <p:cNvPr id="3" name="Tijdelijke aanduiding voor datum 2"/>
          <p:cNvSpPr>
            <a:spLocks noGrp="1"/>
          </p:cNvSpPr>
          <p:nvPr>
            <p:ph type="dt" sz="quarter" idx="1"/>
          </p:nvPr>
        </p:nvSpPr>
        <p:spPr>
          <a:xfrm>
            <a:off x="3890008" y="0"/>
            <a:ext cx="2975928" cy="499745"/>
          </a:xfrm>
          <a:prstGeom prst="rect">
            <a:avLst/>
          </a:prstGeom>
        </p:spPr>
        <p:txBody>
          <a:bodyPr vert="horz" wrap="square" lIns="96350" tIns="48175" rIns="96350" bIns="48175" numCol="1" anchor="t" anchorCtr="0" compatLnSpc="1">
            <a:prstTxWarp prst="textNoShape">
              <a:avLst/>
            </a:prstTxWarp>
          </a:bodyPr>
          <a:lstStyle>
            <a:lvl1pPr algn="r">
              <a:defRPr sz="1300">
                <a:latin typeface="Calibri" pitchFamily="34" charset="0"/>
              </a:defRPr>
            </a:lvl1pPr>
          </a:lstStyle>
          <a:p>
            <a:fld id="{1E08AC0F-D1D2-4A44-864E-AFA45BF975EA}" type="datetime1">
              <a:rPr lang="nl-NL"/>
              <a:pPr/>
              <a:t>11-08-2025</a:t>
            </a:fld>
            <a:endParaRPr lang="nl-NL"/>
          </a:p>
        </p:txBody>
      </p:sp>
      <p:sp>
        <p:nvSpPr>
          <p:cNvPr id="4" name="Tijdelijke aanduiding voor voettekst 3"/>
          <p:cNvSpPr>
            <a:spLocks noGrp="1"/>
          </p:cNvSpPr>
          <p:nvPr>
            <p:ph type="ftr" sz="quarter" idx="2"/>
          </p:nvPr>
        </p:nvSpPr>
        <p:spPr>
          <a:xfrm>
            <a:off x="0" y="9493420"/>
            <a:ext cx="2975928" cy="499745"/>
          </a:xfrm>
          <a:prstGeom prst="rect">
            <a:avLst/>
          </a:prstGeom>
        </p:spPr>
        <p:txBody>
          <a:bodyPr vert="horz" lIns="96350" tIns="48175" rIns="96350" bIns="48175" rtlCol="0" anchor="b"/>
          <a:lstStyle>
            <a:lvl1pPr algn="l" defTabSz="685196" fontAlgn="auto">
              <a:spcBef>
                <a:spcPts val="0"/>
              </a:spcBef>
              <a:spcAft>
                <a:spcPts val="0"/>
              </a:spcAft>
              <a:defRPr sz="1300">
                <a:latin typeface="+mn-lt"/>
                <a:ea typeface="+mn-ea"/>
                <a:cs typeface="+mn-cs"/>
              </a:defRPr>
            </a:lvl1pPr>
          </a:lstStyle>
          <a:p>
            <a:pPr>
              <a:defRPr/>
            </a:pPr>
            <a:r>
              <a:rPr lang="nl-NL"/>
              <a:t>Voettekst</a:t>
            </a:r>
          </a:p>
        </p:txBody>
      </p:sp>
      <p:sp>
        <p:nvSpPr>
          <p:cNvPr id="5" name="Tijdelijke aanduiding voor dianummer 4"/>
          <p:cNvSpPr>
            <a:spLocks noGrp="1"/>
          </p:cNvSpPr>
          <p:nvPr>
            <p:ph type="sldNum" sz="quarter" idx="3"/>
          </p:nvPr>
        </p:nvSpPr>
        <p:spPr>
          <a:xfrm>
            <a:off x="3890008" y="9493420"/>
            <a:ext cx="2975928" cy="499745"/>
          </a:xfrm>
          <a:prstGeom prst="rect">
            <a:avLst/>
          </a:prstGeom>
        </p:spPr>
        <p:txBody>
          <a:bodyPr vert="horz" wrap="square" lIns="96350" tIns="48175" rIns="96350" bIns="48175" numCol="1" anchor="b" anchorCtr="0" compatLnSpc="1">
            <a:prstTxWarp prst="textNoShape">
              <a:avLst/>
            </a:prstTxWarp>
          </a:bodyPr>
          <a:lstStyle>
            <a:lvl1pPr algn="r">
              <a:defRPr sz="1300">
                <a:latin typeface="Calibri" pitchFamily="34" charset="0"/>
              </a:defRPr>
            </a:lvl1pPr>
          </a:lstStyle>
          <a:p>
            <a:fld id="{64534F47-2D0A-4AA3-9E4F-A4FBC83640CE}" type="slidenum">
              <a:rPr lang="nl-NL"/>
              <a:pPr/>
              <a:t>‹#›</a:t>
            </a:fld>
            <a:endParaRPr lang="nl-NL"/>
          </a:p>
        </p:txBody>
      </p:sp>
    </p:spTree>
    <p:extLst>
      <p:ext uri="{BB962C8B-B14F-4D97-AF65-F5344CB8AC3E}">
        <p14:creationId xmlns:p14="http://schemas.microsoft.com/office/powerpoint/2010/main" val="174313864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5928" cy="499745"/>
          </a:xfrm>
          <a:prstGeom prst="rect">
            <a:avLst/>
          </a:prstGeom>
        </p:spPr>
        <p:txBody>
          <a:bodyPr vert="horz" lIns="96350" tIns="48175" rIns="96350" bIns="48175" rtlCol="0"/>
          <a:lstStyle>
            <a:lvl1pPr algn="l" defTabSz="685196" fontAlgn="auto">
              <a:spcBef>
                <a:spcPts val="0"/>
              </a:spcBef>
              <a:spcAft>
                <a:spcPts val="0"/>
              </a:spcAft>
              <a:defRPr sz="1300">
                <a:latin typeface="+mn-lt"/>
                <a:ea typeface="+mn-ea"/>
                <a:cs typeface="+mn-cs"/>
              </a:defRPr>
            </a:lvl1pPr>
          </a:lstStyle>
          <a:p>
            <a:pPr>
              <a:defRPr/>
            </a:pPr>
            <a:r>
              <a:rPr lang="nl-NL"/>
              <a:t>Koptekst</a:t>
            </a:r>
          </a:p>
        </p:txBody>
      </p:sp>
      <p:sp>
        <p:nvSpPr>
          <p:cNvPr id="3" name="Tijdelijke aanduiding voor datum 2"/>
          <p:cNvSpPr>
            <a:spLocks noGrp="1"/>
          </p:cNvSpPr>
          <p:nvPr>
            <p:ph type="dt" idx="1"/>
          </p:nvPr>
        </p:nvSpPr>
        <p:spPr>
          <a:xfrm>
            <a:off x="3890008" y="0"/>
            <a:ext cx="2975928" cy="499745"/>
          </a:xfrm>
          <a:prstGeom prst="rect">
            <a:avLst/>
          </a:prstGeom>
        </p:spPr>
        <p:txBody>
          <a:bodyPr vert="horz" wrap="square" lIns="96350" tIns="48175" rIns="96350" bIns="48175" numCol="1" anchor="t" anchorCtr="0" compatLnSpc="1">
            <a:prstTxWarp prst="textNoShape">
              <a:avLst/>
            </a:prstTxWarp>
          </a:bodyPr>
          <a:lstStyle>
            <a:lvl1pPr algn="r">
              <a:defRPr sz="1300">
                <a:latin typeface="Calibri" pitchFamily="34" charset="0"/>
              </a:defRPr>
            </a:lvl1pPr>
          </a:lstStyle>
          <a:p>
            <a:fld id="{BFEC474F-AD7D-4BB1-8BDC-6CB42C1229A6}" type="datetime1">
              <a:rPr lang="nl-NL"/>
              <a:pPr/>
              <a:t>11-08-2025</a:t>
            </a:fld>
            <a:endParaRPr lang="nl-NL"/>
          </a:p>
        </p:txBody>
      </p:sp>
      <p:sp>
        <p:nvSpPr>
          <p:cNvPr id="4" name="Tijdelijke aanduiding voor dia-afbeelding 3"/>
          <p:cNvSpPr>
            <a:spLocks noGrp="1" noRot="1" noChangeAspect="1"/>
          </p:cNvSpPr>
          <p:nvPr>
            <p:ph type="sldImg" idx="2"/>
          </p:nvPr>
        </p:nvSpPr>
        <p:spPr>
          <a:xfrm>
            <a:off x="103188" y="749300"/>
            <a:ext cx="6661150" cy="3748088"/>
          </a:xfrm>
          <a:prstGeom prst="rect">
            <a:avLst/>
          </a:prstGeom>
          <a:noFill/>
          <a:ln w="12700">
            <a:solidFill>
              <a:prstClr val="black"/>
            </a:solidFill>
          </a:ln>
        </p:spPr>
        <p:txBody>
          <a:bodyPr vert="horz" lIns="96350" tIns="48175" rIns="96350" bIns="48175" rtlCol="0" anchor="ctr"/>
          <a:lstStyle/>
          <a:p>
            <a:pPr lvl="0"/>
            <a:endParaRPr lang="nl-NL" noProof="0"/>
          </a:p>
        </p:txBody>
      </p:sp>
      <p:sp>
        <p:nvSpPr>
          <p:cNvPr id="5" name="Tijdelijke aanduiding voor notities 4"/>
          <p:cNvSpPr>
            <a:spLocks noGrp="1"/>
          </p:cNvSpPr>
          <p:nvPr>
            <p:ph type="body" sz="quarter" idx="3"/>
          </p:nvPr>
        </p:nvSpPr>
        <p:spPr>
          <a:xfrm>
            <a:off x="686753" y="4747578"/>
            <a:ext cx="5494020" cy="4497705"/>
          </a:xfrm>
          <a:prstGeom prst="rect">
            <a:avLst/>
          </a:prstGeom>
        </p:spPr>
        <p:txBody>
          <a:bodyPr vert="horz" lIns="96350" tIns="48175" rIns="96350" bIns="48175" rtlCol="0"/>
          <a:lstStyle/>
          <a:p>
            <a:pPr lvl="0"/>
            <a:r>
              <a:rPr lang="nl-NL" noProof="0"/>
              <a:t>Klik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6" name="Tijdelijke aanduiding voor voettekst 5"/>
          <p:cNvSpPr>
            <a:spLocks noGrp="1"/>
          </p:cNvSpPr>
          <p:nvPr>
            <p:ph type="ftr" sz="quarter" idx="4"/>
          </p:nvPr>
        </p:nvSpPr>
        <p:spPr>
          <a:xfrm>
            <a:off x="0" y="9493420"/>
            <a:ext cx="2975928" cy="499745"/>
          </a:xfrm>
          <a:prstGeom prst="rect">
            <a:avLst/>
          </a:prstGeom>
        </p:spPr>
        <p:txBody>
          <a:bodyPr vert="horz" lIns="96350" tIns="48175" rIns="96350" bIns="48175" rtlCol="0" anchor="b"/>
          <a:lstStyle>
            <a:lvl1pPr algn="l" defTabSz="685196" fontAlgn="auto">
              <a:spcBef>
                <a:spcPts val="0"/>
              </a:spcBef>
              <a:spcAft>
                <a:spcPts val="0"/>
              </a:spcAft>
              <a:defRPr sz="1300">
                <a:latin typeface="+mn-lt"/>
                <a:ea typeface="+mn-ea"/>
                <a:cs typeface="+mn-cs"/>
              </a:defRPr>
            </a:lvl1pPr>
          </a:lstStyle>
          <a:p>
            <a:pPr>
              <a:defRPr/>
            </a:pPr>
            <a:r>
              <a:rPr lang="nl-NL"/>
              <a:t>Voettekst</a:t>
            </a:r>
          </a:p>
        </p:txBody>
      </p:sp>
      <p:sp>
        <p:nvSpPr>
          <p:cNvPr id="7" name="Tijdelijke aanduiding voor dianummer 6"/>
          <p:cNvSpPr>
            <a:spLocks noGrp="1"/>
          </p:cNvSpPr>
          <p:nvPr>
            <p:ph type="sldNum" sz="quarter" idx="5"/>
          </p:nvPr>
        </p:nvSpPr>
        <p:spPr>
          <a:xfrm>
            <a:off x="3890008" y="9493420"/>
            <a:ext cx="2975928" cy="499745"/>
          </a:xfrm>
          <a:prstGeom prst="rect">
            <a:avLst/>
          </a:prstGeom>
        </p:spPr>
        <p:txBody>
          <a:bodyPr vert="horz" wrap="square" lIns="96350" tIns="48175" rIns="96350" bIns="48175" numCol="1" anchor="b" anchorCtr="0" compatLnSpc="1">
            <a:prstTxWarp prst="textNoShape">
              <a:avLst/>
            </a:prstTxWarp>
          </a:bodyPr>
          <a:lstStyle>
            <a:lvl1pPr algn="r">
              <a:defRPr sz="1300">
                <a:latin typeface="Calibri" pitchFamily="34" charset="0"/>
              </a:defRPr>
            </a:lvl1pPr>
          </a:lstStyle>
          <a:p>
            <a:fld id="{3A92990F-7D0F-4CA5-85B7-815E14670A9F}" type="slidenum">
              <a:rPr lang="nl-NL"/>
              <a:pPr/>
              <a:t>‹#›</a:t>
            </a:fld>
            <a:endParaRPr lang="nl-NL"/>
          </a:p>
        </p:txBody>
      </p:sp>
    </p:spTree>
    <p:extLst>
      <p:ext uri="{BB962C8B-B14F-4D97-AF65-F5344CB8AC3E}">
        <p14:creationId xmlns:p14="http://schemas.microsoft.com/office/powerpoint/2010/main" val="1764040585"/>
      </p:ext>
    </p:extLst>
  </p:cSld>
  <p:clrMap bg1="lt1" tx1="dk1" bg2="lt2" tx2="dk2" accent1="accent1" accent2="accent2" accent3="accent3" accent4="accent4" accent5="accent5" accent6="accent6" hlink="hlink" folHlink="folHlink"/>
  <p:hf sldNum="0" hdr="0" ftr="0" dt="0"/>
  <p:notesStyle>
    <a:lvl1pPr algn="l" defTabSz="649288" rtl="0" eaLnBrk="0" fontAlgn="base" hangingPunct="0">
      <a:spcBef>
        <a:spcPct val="30000"/>
      </a:spcBef>
      <a:spcAft>
        <a:spcPct val="0"/>
      </a:spcAft>
      <a:defRPr sz="1700" kern="1200">
        <a:solidFill>
          <a:schemeClr val="tx1"/>
        </a:solidFill>
        <a:latin typeface="+mn-lt"/>
        <a:ea typeface="ＭＳ Ｐゴシック" charset="0"/>
        <a:cs typeface="ＭＳ Ｐゴシック" charset="0"/>
      </a:defRPr>
    </a:lvl1pPr>
    <a:lvl2pPr marL="649288" algn="l" defTabSz="649288" rtl="0" eaLnBrk="0" fontAlgn="base" hangingPunct="0">
      <a:spcBef>
        <a:spcPct val="30000"/>
      </a:spcBef>
      <a:spcAft>
        <a:spcPct val="0"/>
      </a:spcAft>
      <a:defRPr sz="1700" kern="1200">
        <a:solidFill>
          <a:schemeClr val="tx1"/>
        </a:solidFill>
        <a:latin typeface="+mn-lt"/>
        <a:ea typeface="ＭＳ Ｐゴシック" charset="0"/>
        <a:cs typeface="+mn-cs"/>
      </a:defRPr>
    </a:lvl2pPr>
    <a:lvl3pPr marL="1300163" algn="l" defTabSz="649288" rtl="0" eaLnBrk="0" fontAlgn="base" hangingPunct="0">
      <a:spcBef>
        <a:spcPct val="30000"/>
      </a:spcBef>
      <a:spcAft>
        <a:spcPct val="0"/>
      </a:spcAft>
      <a:defRPr sz="1700" kern="1200">
        <a:solidFill>
          <a:schemeClr val="tx1"/>
        </a:solidFill>
        <a:latin typeface="+mn-lt"/>
        <a:ea typeface="ＭＳ Ｐゴシック" charset="0"/>
        <a:cs typeface="+mn-cs"/>
      </a:defRPr>
    </a:lvl3pPr>
    <a:lvl4pPr marL="1949450" algn="l" defTabSz="649288" rtl="0" eaLnBrk="0" fontAlgn="base" hangingPunct="0">
      <a:spcBef>
        <a:spcPct val="30000"/>
      </a:spcBef>
      <a:spcAft>
        <a:spcPct val="0"/>
      </a:spcAft>
      <a:defRPr sz="1700" kern="1200">
        <a:solidFill>
          <a:schemeClr val="tx1"/>
        </a:solidFill>
        <a:latin typeface="+mn-lt"/>
        <a:ea typeface="ＭＳ Ｐゴシック" charset="0"/>
        <a:cs typeface="+mn-cs"/>
      </a:defRPr>
    </a:lvl4pPr>
    <a:lvl5pPr marL="2600325" algn="l" defTabSz="649288" rtl="0" eaLnBrk="0" fontAlgn="base" hangingPunct="0">
      <a:spcBef>
        <a:spcPct val="30000"/>
      </a:spcBef>
      <a:spcAft>
        <a:spcPct val="0"/>
      </a:spcAft>
      <a:defRPr sz="1700" kern="1200">
        <a:solidFill>
          <a:schemeClr val="tx1"/>
        </a:solidFill>
        <a:latin typeface="+mn-lt"/>
        <a:ea typeface="ＭＳ Ｐゴシック" charset="0"/>
        <a:cs typeface="+mn-cs"/>
      </a:defRPr>
    </a:lvl5pPr>
    <a:lvl6pPr marL="3251378" algn="l" defTabSz="650276" rtl="0" eaLnBrk="1" latinLnBrk="0" hangingPunct="1">
      <a:defRPr sz="1700" kern="1200">
        <a:solidFill>
          <a:schemeClr val="tx1"/>
        </a:solidFill>
        <a:latin typeface="+mn-lt"/>
        <a:ea typeface="+mn-ea"/>
        <a:cs typeface="+mn-cs"/>
      </a:defRPr>
    </a:lvl6pPr>
    <a:lvl7pPr marL="3901653" algn="l" defTabSz="650276" rtl="0" eaLnBrk="1" latinLnBrk="0" hangingPunct="1">
      <a:defRPr sz="1700" kern="1200">
        <a:solidFill>
          <a:schemeClr val="tx1"/>
        </a:solidFill>
        <a:latin typeface="+mn-lt"/>
        <a:ea typeface="+mn-ea"/>
        <a:cs typeface="+mn-cs"/>
      </a:defRPr>
    </a:lvl7pPr>
    <a:lvl8pPr marL="4551929" algn="l" defTabSz="650276" rtl="0" eaLnBrk="1" latinLnBrk="0" hangingPunct="1">
      <a:defRPr sz="1700" kern="1200">
        <a:solidFill>
          <a:schemeClr val="tx1"/>
        </a:solidFill>
        <a:latin typeface="+mn-lt"/>
        <a:ea typeface="+mn-ea"/>
        <a:cs typeface="+mn-cs"/>
      </a:defRPr>
    </a:lvl8pPr>
    <a:lvl9pPr marL="5202204" algn="l" defTabSz="650276" rtl="0" eaLnBrk="1" latinLnBrk="0" hangingPunct="1">
      <a:defRPr sz="17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6" name="Tijdelijke aanduiding voor inhoud 2"/>
          <p:cNvSpPr>
            <a:spLocks noGrp="1"/>
          </p:cNvSpPr>
          <p:nvPr>
            <p:ph sz="half" idx="1"/>
          </p:nvPr>
        </p:nvSpPr>
        <p:spPr>
          <a:xfrm>
            <a:off x="1799837" y="1800000"/>
            <a:ext cx="6603753" cy="6120000"/>
          </a:xfrm>
        </p:spPr>
        <p:txBody>
          <a:bodyPr/>
          <a:lstStyle>
            <a:lvl1pPr>
              <a:defRPr sz="1875"/>
            </a:lvl1pPr>
            <a:lvl2pPr>
              <a:defRPr sz="1875"/>
            </a:lvl2pPr>
            <a:lvl3pPr>
              <a:defRPr sz="1575"/>
            </a:lvl3pPr>
            <a:lvl4pPr>
              <a:defRPr sz="1575"/>
            </a:lvl4pPr>
            <a:lvl5pPr>
              <a:defRPr sz="1575"/>
            </a:lvl5pPr>
            <a:lvl6pPr>
              <a:defRPr sz="1950"/>
            </a:lvl6pPr>
            <a:lvl7pPr>
              <a:defRPr sz="1950"/>
            </a:lvl7pPr>
            <a:lvl8pPr>
              <a:defRPr sz="1950"/>
            </a:lvl8pPr>
            <a:lvl9pPr>
              <a:defRPr sz="195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jdelijke aanduiding voor inhoud 3"/>
          <p:cNvSpPr>
            <a:spLocks noGrp="1"/>
          </p:cNvSpPr>
          <p:nvPr>
            <p:ph sz="half" idx="2"/>
          </p:nvPr>
        </p:nvSpPr>
        <p:spPr>
          <a:xfrm>
            <a:off x="8883795" y="1800000"/>
            <a:ext cx="6663183" cy="6120000"/>
          </a:xfrm>
        </p:spPr>
        <p:txBody>
          <a:bodyPr/>
          <a:lstStyle>
            <a:lvl1pPr>
              <a:defRPr sz="1875"/>
            </a:lvl1pPr>
            <a:lvl2pPr>
              <a:defRPr sz="1875"/>
            </a:lvl2pPr>
            <a:lvl3pPr>
              <a:defRPr sz="1575"/>
            </a:lvl3pPr>
            <a:lvl4pPr>
              <a:defRPr sz="1575"/>
            </a:lvl4pPr>
            <a:lvl5pPr>
              <a:defRPr sz="1575"/>
            </a:lvl5pPr>
            <a:lvl6pPr>
              <a:defRPr sz="1950"/>
            </a:lvl6pPr>
            <a:lvl7pPr>
              <a:defRPr sz="1950"/>
            </a:lvl7pPr>
            <a:lvl8pPr>
              <a:defRPr sz="1950"/>
            </a:lvl8pPr>
            <a:lvl9pPr>
              <a:defRPr sz="195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Tijdelijke aanduiding voor dianummer 5"/>
          <p:cNvSpPr>
            <a:spLocks noGrp="1"/>
          </p:cNvSpPr>
          <p:nvPr>
            <p:ph type="sldNum" sz="quarter" idx="10"/>
          </p:nvPr>
        </p:nvSpPr>
        <p:spPr/>
        <p:txBody>
          <a:bodyPr/>
          <a:lstStyle>
            <a:lvl1pPr>
              <a:defRPr/>
            </a:lvl1pPr>
          </a:lstStyle>
          <a:p>
            <a:fld id="{0629163A-FBD7-4E29-981A-B4C07F9B68C5}" type="slidenum">
              <a:rPr lang="nl-NL"/>
              <a:pPr/>
              <a:t>‹#›</a:t>
            </a:fld>
            <a:endParaRPr lang="nl-NL"/>
          </a:p>
        </p:txBody>
      </p:sp>
      <p:sp>
        <p:nvSpPr>
          <p:cNvPr id="8" name="Tijdelijke aanduiding voor voettekst 4"/>
          <p:cNvSpPr>
            <a:spLocks noGrp="1"/>
          </p:cNvSpPr>
          <p:nvPr>
            <p:ph type="ftr" sz="quarter" idx="11"/>
          </p:nvPr>
        </p:nvSpPr>
        <p:spPr/>
        <p:txBody>
          <a:bodyPr/>
          <a:lstStyle>
            <a:lvl1pPr>
              <a:defRPr/>
            </a:lvl1pPr>
          </a:lstStyle>
          <a:p>
            <a:pPr>
              <a:defRPr/>
            </a:pPr>
            <a:r>
              <a:rPr lang="nl-NL"/>
              <a:t>Voettekst</a:t>
            </a:r>
          </a:p>
        </p:txBody>
      </p:sp>
      <p:sp>
        <p:nvSpPr>
          <p:cNvPr id="9" name="Tijdelijke aanduiding voor datum 3"/>
          <p:cNvSpPr>
            <a:spLocks noGrp="1"/>
          </p:cNvSpPr>
          <p:nvPr>
            <p:ph type="dt" sz="half" idx="12"/>
          </p:nvPr>
        </p:nvSpPr>
        <p:spPr/>
        <p:txBody>
          <a:bodyPr/>
          <a:lstStyle>
            <a:lvl1pPr>
              <a:defRPr/>
            </a:lvl1pPr>
          </a:lstStyle>
          <a:p>
            <a:fld id="{6EF575F3-D6E2-442F-BAA7-04D680B297AF}" type="datetime1">
              <a:rPr lang="nl-NL"/>
              <a:pPr/>
              <a:t>11-08-2025</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800061" y="720725"/>
            <a:ext cx="13746491" cy="1079500"/>
          </a:xfrm>
        </p:spPr>
        <p:txBody>
          <a:bodyPr/>
          <a:lstStyle/>
          <a:p>
            <a:r>
              <a:rPr lang="nl-NL"/>
              <a:t>Klik om de stijl te bewerken</a:t>
            </a:r>
          </a:p>
        </p:txBody>
      </p:sp>
      <p:sp>
        <p:nvSpPr>
          <p:cNvPr id="6" name="Tijdelijke aanduiding voor inhoud 2"/>
          <p:cNvSpPr>
            <a:spLocks noGrp="1"/>
          </p:cNvSpPr>
          <p:nvPr>
            <p:ph idx="1"/>
          </p:nvPr>
        </p:nvSpPr>
        <p:spPr>
          <a:xfrm>
            <a:off x="1799835" y="1800000"/>
            <a:ext cx="13747142" cy="612000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4" name="Tijdelijke aanduiding voor dianummer 5"/>
          <p:cNvSpPr>
            <a:spLocks noGrp="1"/>
          </p:cNvSpPr>
          <p:nvPr>
            <p:ph type="sldNum" sz="quarter" idx="10"/>
          </p:nvPr>
        </p:nvSpPr>
        <p:spPr/>
        <p:txBody>
          <a:bodyPr/>
          <a:lstStyle>
            <a:lvl1pPr>
              <a:defRPr/>
            </a:lvl1pPr>
          </a:lstStyle>
          <a:p>
            <a:fld id="{1969B5FB-C47F-4639-8D8B-72ED7262276C}" type="slidenum">
              <a:rPr lang="nl-NL"/>
              <a:pPr/>
              <a:t>‹#›</a:t>
            </a:fld>
            <a:endParaRPr lang="nl-NL"/>
          </a:p>
        </p:txBody>
      </p:sp>
      <p:sp>
        <p:nvSpPr>
          <p:cNvPr id="5" name="Tijdelijke aanduiding voor voettekst 4"/>
          <p:cNvSpPr>
            <a:spLocks noGrp="1"/>
          </p:cNvSpPr>
          <p:nvPr>
            <p:ph type="ftr" sz="quarter" idx="11"/>
          </p:nvPr>
        </p:nvSpPr>
        <p:spPr/>
        <p:txBody>
          <a:bodyPr/>
          <a:lstStyle>
            <a:lvl1pPr>
              <a:defRPr/>
            </a:lvl1pPr>
          </a:lstStyle>
          <a:p>
            <a:pPr>
              <a:defRPr/>
            </a:pPr>
            <a:r>
              <a:rPr lang="nl-NL"/>
              <a:t>Voettekst</a:t>
            </a:r>
          </a:p>
        </p:txBody>
      </p:sp>
      <p:sp>
        <p:nvSpPr>
          <p:cNvPr id="7" name="Tijdelijke aanduiding voor datum 3"/>
          <p:cNvSpPr>
            <a:spLocks noGrp="1"/>
          </p:cNvSpPr>
          <p:nvPr>
            <p:ph type="dt" sz="half" idx="12"/>
          </p:nvPr>
        </p:nvSpPr>
        <p:spPr/>
        <p:txBody>
          <a:bodyPr/>
          <a:lstStyle>
            <a:lvl1pPr>
              <a:defRPr/>
            </a:lvl1pPr>
          </a:lstStyle>
          <a:p>
            <a:fld id="{CB92C033-D9C1-4628-AF94-F45294824422}" type="datetime1">
              <a:rPr lang="nl-NL"/>
              <a:pPr/>
              <a:t>11-08-2025</a:t>
            </a:fld>
            <a:endParaRPr lang="nl-NL"/>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6" name="Tijdelijke aanduiding voor tekst 2"/>
          <p:cNvSpPr>
            <a:spLocks noGrp="1"/>
          </p:cNvSpPr>
          <p:nvPr>
            <p:ph type="body" idx="1"/>
          </p:nvPr>
        </p:nvSpPr>
        <p:spPr>
          <a:xfrm>
            <a:off x="1799836" y="1800000"/>
            <a:ext cx="6603754" cy="900000"/>
          </a:xfrm>
        </p:spPr>
        <p:txBody>
          <a:bodyPr/>
          <a:lstStyle>
            <a:lvl1pPr marL="0" indent="0">
              <a:buNone/>
              <a:defRPr sz="1875" b="1"/>
            </a:lvl1pPr>
            <a:lvl2pPr marL="487707" indent="0">
              <a:buNone/>
              <a:defRPr sz="2100" b="1"/>
            </a:lvl2pPr>
            <a:lvl3pPr marL="975413" indent="0">
              <a:buNone/>
              <a:defRPr sz="1950" b="1"/>
            </a:lvl3pPr>
            <a:lvl4pPr marL="1463120" indent="0">
              <a:buNone/>
              <a:defRPr sz="1725" b="1"/>
            </a:lvl4pPr>
            <a:lvl5pPr marL="1950827" indent="0">
              <a:buNone/>
              <a:defRPr sz="1725" b="1"/>
            </a:lvl5pPr>
            <a:lvl6pPr marL="2438534" indent="0">
              <a:buNone/>
              <a:defRPr sz="1725" b="1"/>
            </a:lvl6pPr>
            <a:lvl7pPr marL="2926240" indent="0">
              <a:buNone/>
              <a:defRPr sz="1725" b="1"/>
            </a:lvl7pPr>
            <a:lvl8pPr marL="3413947" indent="0">
              <a:buNone/>
              <a:defRPr sz="1725" b="1"/>
            </a:lvl8pPr>
            <a:lvl9pPr marL="3901653" indent="0">
              <a:buNone/>
              <a:defRPr sz="1725" b="1"/>
            </a:lvl9pPr>
          </a:lstStyle>
          <a:p>
            <a:pPr lvl="0"/>
            <a:r>
              <a:rPr lang="nl-NL"/>
              <a:t>Klik om de modelstijlen te bewerken</a:t>
            </a:r>
          </a:p>
        </p:txBody>
      </p:sp>
      <p:sp>
        <p:nvSpPr>
          <p:cNvPr id="7" name="Tijdelijke aanduiding voor inhoud 3"/>
          <p:cNvSpPr>
            <a:spLocks noGrp="1"/>
          </p:cNvSpPr>
          <p:nvPr>
            <p:ph sz="half" idx="2"/>
          </p:nvPr>
        </p:nvSpPr>
        <p:spPr>
          <a:xfrm>
            <a:off x="1799837" y="2700000"/>
            <a:ext cx="6603753" cy="5220000"/>
          </a:xfrm>
        </p:spPr>
        <p:txBody>
          <a:bodyPr/>
          <a:lstStyle>
            <a:lvl1pPr>
              <a:defRPr sz="1875"/>
            </a:lvl1pPr>
            <a:lvl2pPr>
              <a:defRPr sz="1875"/>
            </a:lvl2pPr>
            <a:lvl3pPr>
              <a:defRPr sz="1575"/>
            </a:lvl3pPr>
            <a:lvl4pPr>
              <a:defRPr sz="1575"/>
            </a:lvl4pPr>
            <a:lvl5pPr>
              <a:defRPr sz="1575"/>
            </a:lvl5pPr>
            <a:lvl6pPr>
              <a:defRPr sz="1725"/>
            </a:lvl6pPr>
            <a:lvl7pPr>
              <a:defRPr sz="1725"/>
            </a:lvl7pPr>
            <a:lvl8pPr>
              <a:defRPr sz="1725"/>
            </a:lvl8pPr>
            <a:lvl9pPr>
              <a:defRPr sz="1725"/>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8" name="Tijdelijke aanduiding voor tekst 4"/>
          <p:cNvSpPr>
            <a:spLocks noGrp="1"/>
          </p:cNvSpPr>
          <p:nvPr>
            <p:ph type="body" sz="quarter" idx="3"/>
          </p:nvPr>
        </p:nvSpPr>
        <p:spPr>
          <a:xfrm>
            <a:off x="8883795" y="1800000"/>
            <a:ext cx="6662273" cy="900000"/>
          </a:xfrm>
        </p:spPr>
        <p:txBody>
          <a:bodyPr/>
          <a:lstStyle>
            <a:lvl1pPr marL="0" indent="0">
              <a:buNone/>
              <a:defRPr sz="1875" b="1"/>
            </a:lvl1pPr>
            <a:lvl2pPr marL="487707" indent="0">
              <a:buNone/>
              <a:defRPr sz="2100" b="1"/>
            </a:lvl2pPr>
            <a:lvl3pPr marL="975413" indent="0">
              <a:buNone/>
              <a:defRPr sz="1950" b="1"/>
            </a:lvl3pPr>
            <a:lvl4pPr marL="1463120" indent="0">
              <a:buNone/>
              <a:defRPr sz="1725" b="1"/>
            </a:lvl4pPr>
            <a:lvl5pPr marL="1950827" indent="0">
              <a:buNone/>
              <a:defRPr sz="1725" b="1"/>
            </a:lvl5pPr>
            <a:lvl6pPr marL="2438534" indent="0">
              <a:buNone/>
              <a:defRPr sz="1725" b="1"/>
            </a:lvl6pPr>
            <a:lvl7pPr marL="2926240" indent="0">
              <a:buNone/>
              <a:defRPr sz="1725" b="1"/>
            </a:lvl7pPr>
            <a:lvl8pPr marL="3413947" indent="0">
              <a:buNone/>
              <a:defRPr sz="1725" b="1"/>
            </a:lvl8pPr>
            <a:lvl9pPr marL="3901653" indent="0">
              <a:buNone/>
              <a:defRPr sz="1725" b="1"/>
            </a:lvl9pPr>
          </a:lstStyle>
          <a:p>
            <a:pPr lvl="0"/>
            <a:r>
              <a:rPr lang="nl-NL"/>
              <a:t>Klik om de modelstijlen te bewerken</a:t>
            </a:r>
          </a:p>
        </p:txBody>
      </p:sp>
      <p:sp>
        <p:nvSpPr>
          <p:cNvPr id="9" name="Tijdelijke aanduiding voor inhoud 5"/>
          <p:cNvSpPr>
            <a:spLocks noGrp="1"/>
          </p:cNvSpPr>
          <p:nvPr>
            <p:ph sz="quarter" idx="4"/>
          </p:nvPr>
        </p:nvSpPr>
        <p:spPr>
          <a:xfrm>
            <a:off x="8883795" y="2700000"/>
            <a:ext cx="6663183" cy="5220000"/>
          </a:xfrm>
        </p:spPr>
        <p:txBody>
          <a:bodyPr/>
          <a:lstStyle>
            <a:lvl1pPr>
              <a:defRPr sz="1875"/>
            </a:lvl1pPr>
            <a:lvl2pPr>
              <a:defRPr sz="1875"/>
            </a:lvl2pPr>
            <a:lvl3pPr>
              <a:defRPr sz="1575"/>
            </a:lvl3pPr>
            <a:lvl4pPr>
              <a:defRPr sz="1575"/>
            </a:lvl4pPr>
            <a:lvl5pPr>
              <a:defRPr sz="1575"/>
            </a:lvl5pPr>
            <a:lvl6pPr>
              <a:defRPr sz="1725"/>
            </a:lvl6pPr>
            <a:lvl7pPr>
              <a:defRPr sz="1725"/>
            </a:lvl7pPr>
            <a:lvl8pPr>
              <a:defRPr sz="1725"/>
            </a:lvl8pPr>
            <a:lvl9pPr>
              <a:defRPr sz="1725"/>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0" name="Tijdelijke aanduiding voor dianummer 5"/>
          <p:cNvSpPr>
            <a:spLocks noGrp="1"/>
          </p:cNvSpPr>
          <p:nvPr>
            <p:ph type="sldNum" sz="quarter" idx="10"/>
          </p:nvPr>
        </p:nvSpPr>
        <p:spPr/>
        <p:txBody>
          <a:bodyPr/>
          <a:lstStyle>
            <a:lvl1pPr>
              <a:defRPr/>
            </a:lvl1pPr>
          </a:lstStyle>
          <a:p>
            <a:fld id="{B79C432F-F91C-40FF-BD14-79B0283B7267}" type="slidenum">
              <a:rPr lang="nl-NL"/>
              <a:pPr/>
              <a:t>‹#›</a:t>
            </a:fld>
            <a:endParaRPr lang="nl-NL"/>
          </a:p>
        </p:txBody>
      </p:sp>
      <p:sp>
        <p:nvSpPr>
          <p:cNvPr id="11" name="Tijdelijke aanduiding voor voettekst 4"/>
          <p:cNvSpPr>
            <a:spLocks noGrp="1"/>
          </p:cNvSpPr>
          <p:nvPr>
            <p:ph type="ftr" sz="quarter" idx="11"/>
          </p:nvPr>
        </p:nvSpPr>
        <p:spPr/>
        <p:txBody>
          <a:bodyPr/>
          <a:lstStyle>
            <a:lvl1pPr>
              <a:defRPr/>
            </a:lvl1pPr>
          </a:lstStyle>
          <a:p>
            <a:pPr>
              <a:defRPr/>
            </a:pPr>
            <a:r>
              <a:rPr lang="nl-NL"/>
              <a:t>Voettekst</a:t>
            </a:r>
          </a:p>
        </p:txBody>
      </p:sp>
      <p:sp>
        <p:nvSpPr>
          <p:cNvPr id="12" name="Tijdelijke aanduiding voor datum 3"/>
          <p:cNvSpPr>
            <a:spLocks noGrp="1"/>
          </p:cNvSpPr>
          <p:nvPr>
            <p:ph type="dt" sz="half" idx="12"/>
          </p:nvPr>
        </p:nvSpPr>
        <p:spPr/>
        <p:txBody>
          <a:bodyPr/>
          <a:lstStyle>
            <a:lvl1pPr>
              <a:defRPr/>
            </a:lvl1pPr>
          </a:lstStyle>
          <a:p>
            <a:fld id="{47A18A6B-D695-48D0-877C-508F9571E7AB}" type="datetime1">
              <a:rPr lang="nl-NL"/>
              <a:pPr/>
              <a:t>11-08-2025</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ianummer 5"/>
          <p:cNvSpPr>
            <a:spLocks noGrp="1"/>
          </p:cNvSpPr>
          <p:nvPr>
            <p:ph type="sldNum" sz="quarter" idx="10"/>
          </p:nvPr>
        </p:nvSpPr>
        <p:spPr/>
        <p:txBody>
          <a:bodyPr/>
          <a:lstStyle>
            <a:lvl1pPr>
              <a:defRPr/>
            </a:lvl1pPr>
          </a:lstStyle>
          <a:p>
            <a:fld id="{EE9CDB89-5394-4745-9580-FA99EEA8A610}" type="slidenum">
              <a:rPr lang="nl-NL"/>
              <a:pPr/>
              <a:t>‹#›</a:t>
            </a:fld>
            <a:endParaRPr lang="nl-NL"/>
          </a:p>
        </p:txBody>
      </p:sp>
      <p:sp>
        <p:nvSpPr>
          <p:cNvPr id="4" name="Tijdelijke aanduiding voor voettekst 4"/>
          <p:cNvSpPr>
            <a:spLocks noGrp="1"/>
          </p:cNvSpPr>
          <p:nvPr>
            <p:ph type="ftr" sz="quarter" idx="11"/>
          </p:nvPr>
        </p:nvSpPr>
        <p:spPr/>
        <p:txBody>
          <a:bodyPr/>
          <a:lstStyle>
            <a:lvl1pPr>
              <a:defRPr/>
            </a:lvl1pPr>
          </a:lstStyle>
          <a:p>
            <a:pPr>
              <a:defRPr/>
            </a:pPr>
            <a:r>
              <a:rPr lang="nl-NL"/>
              <a:t>Voettekst</a:t>
            </a:r>
          </a:p>
        </p:txBody>
      </p:sp>
      <p:sp>
        <p:nvSpPr>
          <p:cNvPr id="5" name="Tijdelijke aanduiding voor datum 3"/>
          <p:cNvSpPr>
            <a:spLocks noGrp="1"/>
          </p:cNvSpPr>
          <p:nvPr>
            <p:ph type="dt" sz="half" idx="12"/>
          </p:nvPr>
        </p:nvSpPr>
        <p:spPr/>
        <p:txBody>
          <a:bodyPr/>
          <a:lstStyle>
            <a:lvl1pPr>
              <a:defRPr/>
            </a:lvl1pPr>
          </a:lstStyle>
          <a:p>
            <a:fld id="{2884E466-8F84-4D0D-9CB0-53AB8D0833F2}" type="datetime1">
              <a:rPr lang="nl-NL"/>
              <a:pPr/>
              <a:t>11-08-2025</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fbeelding met bijschrift">
    <p:spTree>
      <p:nvGrpSpPr>
        <p:cNvPr id="1" name=""/>
        <p:cNvGrpSpPr/>
        <p:nvPr/>
      </p:nvGrpSpPr>
      <p:grpSpPr>
        <a:xfrm>
          <a:off x="0" y="0"/>
          <a:ext cx="0" cy="0"/>
          <a:chOff x="0" y="0"/>
          <a:chExt cx="0" cy="0"/>
        </a:xfrm>
      </p:grpSpPr>
      <p:sp>
        <p:nvSpPr>
          <p:cNvPr id="6" name="Tijdelijke aanduiding voor afbeelding 2"/>
          <p:cNvSpPr>
            <a:spLocks noGrp="1"/>
          </p:cNvSpPr>
          <p:nvPr>
            <p:ph type="pic" idx="1"/>
          </p:nvPr>
        </p:nvSpPr>
        <p:spPr>
          <a:xfrm>
            <a:off x="2637620" y="554351"/>
            <a:ext cx="11931269" cy="6711476"/>
          </a:xfrm>
        </p:spPr>
        <p:txBody>
          <a:bodyPr rtlCol="0">
            <a:noAutofit/>
          </a:bodyPr>
          <a:lstStyle>
            <a:lvl1pPr marL="0" indent="0">
              <a:buNone/>
              <a:defRPr sz="3450"/>
            </a:lvl1pPr>
            <a:lvl2pPr marL="487707" indent="0">
              <a:buNone/>
              <a:defRPr sz="3000"/>
            </a:lvl2pPr>
            <a:lvl3pPr marL="975413" indent="0">
              <a:buNone/>
              <a:defRPr sz="2550"/>
            </a:lvl3pPr>
            <a:lvl4pPr marL="1463120" indent="0">
              <a:buNone/>
              <a:defRPr sz="2100"/>
            </a:lvl4pPr>
            <a:lvl5pPr marL="1950827" indent="0">
              <a:buNone/>
              <a:defRPr sz="2100"/>
            </a:lvl5pPr>
            <a:lvl6pPr marL="2438534" indent="0">
              <a:buNone/>
              <a:defRPr sz="2100"/>
            </a:lvl6pPr>
            <a:lvl7pPr marL="2926240" indent="0">
              <a:buNone/>
              <a:defRPr sz="2100"/>
            </a:lvl7pPr>
            <a:lvl8pPr marL="3413947" indent="0">
              <a:buNone/>
              <a:defRPr sz="2100"/>
            </a:lvl8pPr>
            <a:lvl9pPr marL="3901653" indent="0">
              <a:buNone/>
              <a:defRPr sz="2100"/>
            </a:lvl9pPr>
          </a:lstStyle>
          <a:p>
            <a:pPr lvl="0"/>
            <a:r>
              <a:rPr lang="nl-NL" noProof="0"/>
              <a:t>Klik op het pictogram als u een afbeelding wilt toevoegen</a:t>
            </a:r>
          </a:p>
        </p:txBody>
      </p:sp>
      <p:sp>
        <p:nvSpPr>
          <p:cNvPr id="7" name="Tijdelijke aanduiding voor tekst 3"/>
          <p:cNvSpPr>
            <a:spLocks noGrp="1"/>
          </p:cNvSpPr>
          <p:nvPr>
            <p:ph type="body" sz="half" idx="2"/>
          </p:nvPr>
        </p:nvSpPr>
        <p:spPr>
          <a:xfrm>
            <a:off x="2637620" y="7265828"/>
            <a:ext cx="11931269" cy="796768"/>
          </a:xfrm>
        </p:spPr>
        <p:txBody>
          <a:bodyPr/>
          <a:lstStyle>
            <a:lvl1pPr marL="0" indent="0" algn="ctr">
              <a:buNone/>
              <a:defRPr sz="1350"/>
            </a:lvl1pPr>
            <a:lvl2pPr marL="487707" indent="0">
              <a:buNone/>
              <a:defRPr sz="1275"/>
            </a:lvl2pPr>
            <a:lvl3pPr marL="975413" indent="0">
              <a:buNone/>
              <a:defRPr sz="1050"/>
            </a:lvl3pPr>
            <a:lvl4pPr marL="1463120" indent="0">
              <a:buNone/>
              <a:defRPr sz="975"/>
            </a:lvl4pPr>
            <a:lvl5pPr marL="1950827" indent="0">
              <a:buNone/>
              <a:defRPr sz="975"/>
            </a:lvl5pPr>
            <a:lvl6pPr marL="2438534" indent="0">
              <a:buNone/>
              <a:defRPr sz="975"/>
            </a:lvl6pPr>
            <a:lvl7pPr marL="2926240" indent="0">
              <a:buNone/>
              <a:defRPr sz="975"/>
            </a:lvl7pPr>
            <a:lvl8pPr marL="3413947" indent="0">
              <a:buNone/>
              <a:defRPr sz="975"/>
            </a:lvl8pPr>
            <a:lvl9pPr marL="3901653" indent="0">
              <a:buNone/>
              <a:defRPr sz="975"/>
            </a:lvl9pPr>
          </a:lstStyle>
          <a:p>
            <a:pPr lvl="0"/>
            <a:r>
              <a:rPr lang="nl-NL"/>
              <a:t>Klik om de modelstijlen te bewerken</a:t>
            </a:r>
          </a:p>
        </p:txBody>
      </p:sp>
      <p:sp>
        <p:nvSpPr>
          <p:cNvPr id="4" name="Tijdelijke aanduiding voor dianummer 5"/>
          <p:cNvSpPr>
            <a:spLocks noGrp="1"/>
          </p:cNvSpPr>
          <p:nvPr>
            <p:ph type="sldNum" sz="quarter" idx="10"/>
          </p:nvPr>
        </p:nvSpPr>
        <p:spPr/>
        <p:txBody>
          <a:bodyPr/>
          <a:lstStyle>
            <a:lvl1pPr>
              <a:defRPr/>
            </a:lvl1pPr>
          </a:lstStyle>
          <a:p>
            <a:fld id="{CC4DB923-A4AB-4855-BF52-16806A23A7D5}" type="slidenum">
              <a:rPr lang="nl-NL"/>
              <a:pPr/>
              <a:t>‹#›</a:t>
            </a:fld>
            <a:endParaRPr lang="nl-NL"/>
          </a:p>
        </p:txBody>
      </p:sp>
      <p:sp>
        <p:nvSpPr>
          <p:cNvPr id="5" name="Tijdelijke aanduiding voor voettekst 4"/>
          <p:cNvSpPr>
            <a:spLocks noGrp="1"/>
          </p:cNvSpPr>
          <p:nvPr>
            <p:ph type="ftr" sz="quarter" idx="11"/>
          </p:nvPr>
        </p:nvSpPr>
        <p:spPr/>
        <p:txBody>
          <a:bodyPr/>
          <a:lstStyle>
            <a:lvl1pPr>
              <a:defRPr/>
            </a:lvl1pPr>
          </a:lstStyle>
          <a:p>
            <a:pPr>
              <a:defRPr/>
            </a:pPr>
            <a:r>
              <a:rPr lang="nl-NL"/>
              <a:t>Voettekst</a:t>
            </a:r>
          </a:p>
        </p:txBody>
      </p:sp>
      <p:sp>
        <p:nvSpPr>
          <p:cNvPr id="8" name="Tijdelijke aanduiding voor datum 3"/>
          <p:cNvSpPr>
            <a:spLocks noGrp="1"/>
          </p:cNvSpPr>
          <p:nvPr>
            <p:ph type="dt" sz="half" idx="12"/>
          </p:nvPr>
        </p:nvSpPr>
        <p:spPr/>
        <p:txBody>
          <a:bodyPr/>
          <a:lstStyle>
            <a:lvl1pPr>
              <a:defRPr/>
            </a:lvl1pPr>
          </a:lstStyle>
          <a:p>
            <a:fld id="{63C34E6B-6D8B-44DA-BA37-14F767E1D244}" type="datetime1">
              <a:rPr lang="nl-NL"/>
              <a:pPr/>
              <a:t>11-08-2025</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Afbeelding paginavullen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dirty="0"/>
          </a:p>
        </p:txBody>
      </p:sp>
      <p:sp>
        <p:nvSpPr>
          <p:cNvPr id="3" name="Tijdelijke aanduiding voor dianummer 5"/>
          <p:cNvSpPr>
            <a:spLocks noGrp="1"/>
          </p:cNvSpPr>
          <p:nvPr>
            <p:ph type="sldNum" sz="quarter" idx="10"/>
          </p:nvPr>
        </p:nvSpPr>
        <p:spPr/>
        <p:txBody>
          <a:bodyPr/>
          <a:lstStyle>
            <a:lvl1pPr>
              <a:defRPr/>
            </a:lvl1pPr>
          </a:lstStyle>
          <a:p>
            <a:fld id="{306A68F3-F253-4DFD-9739-F930216A840C}" type="slidenum">
              <a:rPr lang="nl-NL"/>
              <a:pPr/>
              <a:t>‹#›</a:t>
            </a:fld>
            <a:endParaRPr lang="nl-NL"/>
          </a:p>
        </p:txBody>
      </p:sp>
      <p:sp>
        <p:nvSpPr>
          <p:cNvPr id="4" name="Tijdelijke aanduiding voor voettekst 4"/>
          <p:cNvSpPr>
            <a:spLocks noGrp="1"/>
          </p:cNvSpPr>
          <p:nvPr>
            <p:ph type="ftr" sz="quarter" idx="11"/>
          </p:nvPr>
        </p:nvSpPr>
        <p:spPr/>
        <p:txBody>
          <a:bodyPr/>
          <a:lstStyle>
            <a:lvl1pPr>
              <a:defRPr/>
            </a:lvl1pPr>
          </a:lstStyle>
          <a:p>
            <a:pPr>
              <a:defRPr/>
            </a:pPr>
            <a:r>
              <a:rPr lang="nl-NL"/>
              <a:t>Voettekst</a:t>
            </a:r>
          </a:p>
        </p:txBody>
      </p:sp>
      <p:sp>
        <p:nvSpPr>
          <p:cNvPr id="5" name="Tijdelijke aanduiding voor datum 3"/>
          <p:cNvSpPr>
            <a:spLocks noGrp="1"/>
          </p:cNvSpPr>
          <p:nvPr>
            <p:ph type="dt" sz="half" idx="12"/>
          </p:nvPr>
        </p:nvSpPr>
        <p:spPr/>
        <p:txBody>
          <a:bodyPr/>
          <a:lstStyle>
            <a:lvl1pPr>
              <a:defRPr/>
            </a:lvl1pPr>
          </a:lstStyle>
          <a:p>
            <a:fld id="{E12F975D-4CD8-4626-91FF-C2B15D4DB2F7}" type="datetime1">
              <a:rPr lang="nl-NL"/>
              <a:pPr/>
              <a:t>11-08-2025</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2068394" y="2627825"/>
            <a:ext cx="1366820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33106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
        <p:nvSpPr>
          <p:cNvPr id="6" name="Tijdelijke aanduiding voor inhoud 2"/>
          <p:cNvSpPr>
            <a:spLocks noGrp="1"/>
          </p:cNvSpPr>
          <p:nvPr>
            <p:ph idx="1"/>
          </p:nvPr>
        </p:nvSpPr>
        <p:spPr>
          <a:xfrm>
            <a:off x="1799835" y="1800000"/>
            <a:ext cx="13747142" cy="6120000"/>
          </a:xfrm>
        </p:spPr>
        <p:txBody>
          <a:body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ianummer 5"/>
          <p:cNvSpPr>
            <a:spLocks noGrp="1"/>
          </p:cNvSpPr>
          <p:nvPr>
            <p:ph type="sldNum" sz="quarter" idx="10"/>
          </p:nvPr>
        </p:nvSpPr>
        <p:spPr/>
        <p:txBody>
          <a:bodyPr/>
          <a:lstStyle>
            <a:lvl1pPr>
              <a:defRPr/>
            </a:lvl1pPr>
          </a:lstStyle>
          <a:p>
            <a:fld id="{9332B6ED-1459-4A49-8DC2-B0F4C40F5C8F}" type="slidenum">
              <a:rPr lang="nl-NL"/>
              <a:pPr/>
              <a:t>‹#›</a:t>
            </a:fld>
            <a:endParaRPr lang="nl-NL"/>
          </a:p>
        </p:txBody>
      </p:sp>
      <p:sp>
        <p:nvSpPr>
          <p:cNvPr id="5" name="Tijdelijke aanduiding voor voettekst 4"/>
          <p:cNvSpPr>
            <a:spLocks noGrp="1"/>
          </p:cNvSpPr>
          <p:nvPr>
            <p:ph type="ftr" sz="quarter" idx="11"/>
          </p:nvPr>
        </p:nvSpPr>
        <p:spPr/>
        <p:txBody>
          <a:bodyPr/>
          <a:lstStyle>
            <a:lvl1pPr>
              <a:defRPr/>
            </a:lvl1pPr>
          </a:lstStyle>
          <a:p>
            <a:pPr>
              <a:defRPr/>
            </a:pPr>
            <a:r>
              <a:rPr lang="nl-NL"/>
              <a:t>Voettekst</a:t>
            </a:r>
          </a:p>
        </p:txBody>
      </p:sp>
      <p:sp>
        <p:nvSpPr>
          <p:cNvPr id="7" name="Tijdelijke aanduiding voor datum 3"/>
          <p:cNvSpPr>
            <a:spLocks noGrp="1"/>
          </p:cNvSpPr>
          <p:nvPr>
            <p:ph type="dt" sz="half" idx="12"/>
          </p:nvPr>
        </p:nvSpPr>
        <p:spPr/>
        <p:txBody>
          <a:bodyPr/>
          <a:lstStyle>
            <a:lvl1pPr>
              <a:defRPr/>
            </a:lvl1pPr>
          </a:lstStyle>
          <a:p>
            <a:fld id="{0AC96458-28BC-4692-80F6-8A3F4D1DFEF3}" type="datetime1">
              <a:rPr lang="nl-NL"/>
              <a:pPr/>
              <a:t>11-08-2025</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2.xml"/><Relationship Id="rId1" Type="http://schemas.openxmlformats.org/officeDocument/2006/relationships/slideLayout" Target="../slideLayouts/slideLayout8.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9"/>
          <a:srcRect/>
          <a:stretch>
            <a:fillRect/>
          </a:stretch>
        </a:blipFill>
        <a:effectLst/>
      </p:bgPr>
    </p:bg>
    <p:spTree>
      <p:nvGrpSpPr>
        <p:cNvPr id="1" name=""/>
        <p:cNvGrpSpPr/>
        <p:nvPr/>
      </p:nvGrpSpPr>
      <p:grpSpPr>
        <a:xfrm>
          <a:off x="0" y="0"/>
          <a:ext cx="0" cy="0"/>
          <a:chOff x="0" y="0"/>
          <a:chExt cx="0" cy="0"/>
        </a:xfrm>
      </p:grpSpPr>
      <p:sp>
        <p:nvSpPr>
          <p:cNvPr id="1026" name="Tijdelijke aanduiding voor titel 1"/>
          <p:cNvSpPr>
            <a:spLocks noGrp="1"/>
          </p:cNvSpPr>
          <p:nvPr>
            <p:ph type="title"/>
          </p:nvPr>
        </p:nvSpPr>
        <p:spPr bwMode="auto">
          <a:xfrm>
            <a:off x="1800061" y="720725"/>
            <a:ext cx="13746491" cy="10795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bodyPr>
          <a:lstStyle/>
          <a:p>
            <a:pPr lvl="0"/>
            <a:r>
              <a:rPr lang="nl-NL"/>
              <a:t>Titelstijl van model bewerken</a:t>
            </a:r>
          </a:p>
        </p:txBody>
      </p:sp>
      <p:sp>
        <p:nvSpPr>
          <p:cNvPr id="1027" name="Tijdelijke aanduiding voor tekst 2"/>
          <p:cNvSpPr>
            <a:spLocks noGrp="1"/>
          </p:cNvSpPr>
          <p:nvPr>
            <p:ph type="body" idx="1"/>
          </p:nvPr>
        </p:nvSpPr>
        <p:spPr bwMode="auto">
          <a:xfrm>
            <a:off x="1800061" y="1800227"/>
            <a:ext cx="13746491" cy="6119813"/>
          </a:xfrm>
          <a:prstGeom prst="rect">
            <a:avLst/>
          </a:prstGeom>
          <a:noFill/>
          <a:ln w="9525">
            <a:noFill/>
            <a:miter lim="800000"/>
            <a:headEnd/>
            <a:tailEnd/>
          </a:ln>
        </p:spPr>
        <p:txBody>
          <a:bodyPr vert="horz" wrap="square" lIns="36000" tIns="36000" rIns="36000" bIns="36000" numCol="1" anchor="t" anchorCtr="0" compatLnSpc="1">
            <a:prstTxWarp prst="textNoShape">
              <a:avLst/>
            </a:prstTxWarp>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dianummer 5"/>
          <p:cNvSpPr>
            <a:spLocks noGrp="1"/>
          </p:cNvSpPr>
          <p:nvPr>
            <p:ph type="sldNum" sz="quarter" idx="4"/>
          </p:nvPr>
        </p:nvSpPr>
        <p:spPr>
          <a:xfrm>
            <a:off x="844472" y="8916988"/>
            <a:ext cx="834949" cy="519112"/>
          </a:xfrm>
          <a:prstGeom prst="rect">
            <a:avLst/>
          </a:prstGeom>
        </p:spPr>
        <p:txBody>
          <a:bodyPr vert="horz" wrap="square" lIns="0" tIns="0" rIns="0" bIns="0" numCol="1" anchor="ctr" anchorCtr="0" compatLnSpc="1">
            <a:prstTxWarp prst="textNoShape">
              <a:avLst/>
            </a:prstTxWarp>
          </a:bodyPr>
          <a:lstStyle>
            <a:lvl1pPr>
              <a:defRPr sz="1050">
                <a:solidFill>
                  <a:srgbClr val="FFFFFF"/>
                </a:solidFill>
              </a:defRPr>
            </a:lvl1pPr>
          </a:lstStyle>
          <a:p>
            <a:fld id="{9AF1B056-86BA-49B8-A09F-9660516B0C70}" type="slidenum">
              <a:rPr lang="nl-NL"/>
              <a:pPr/>
              <a:t>‹#›</a:t>
            </a:fld>
            <a:endParaRPr lang="nl-NL"/>
          </a:p>
        </p:txBody>
      </p:sp>
      <p:sp>
        <p:nvSpPr>
          <p:cNvPr id="9" name="Tijdelijke aanduiding voor voettekst 4"/>
          <p:cNvSpPr>
            <a:spLocks noGrp="1"/>
          </p:cNvSpPr>
          <p:nvPr>
            <p:ph type="ftr" sz="quarter" idx="3"/>
          </p:nvPr>
        </p:nvSpPr>
        <p:spPr>
          <a:xfrm>
            <a:off x="1800061" y="8916988"/>
            <a:ext cx="7614540" cy="519112"/>
          </a:xfrm>
          <a:prstGeom prst="rect">
            <a:avLst/>
          </a:prstGeom>
        </p:spPr>
        <p:txBody>
          <a:bodyPr vert="horz" lIns="0" tIns="0" rIns="0" bIns="0" rtlCol="0" anchor="ctr"/>
          <a:lstStyle>
            <a:lvl1pPr algn="l" defTabSz="487707" fontAlgn="auto">
              <a:spcBef>
                <a:spcPts val="0"/>
              </a:spcBef>
              <a:spcAft>
                <a:spcPts val="0"/>
              </a:spcAft>
              <a:defRPr sz="1050">
                <a:solidFill>
                  <a:srgbClr val="FFFFFF"/>
                </a:solidFill>
                <a:latin typeface="+mn-lt"/>
                <a:ea typeface="+mn-ea"/>
                <a:cs typeface="+mn-cs"/>
              </a:defRPr>
            </a:lvl1pPr>
          </a:lstStyle>
          <a:p>
            <a:pPr>
              <a:defRPr/>
            </a:pPr>
            <a:r>
              <a:rPr lang="nl-NL"/>
              <a:t>Voettekst</a:t>
            </a:r>
          </a:p>
        </p:txBody>
      </p:sp>
      <p:sp>
        <p:nvSpPr>
          <p:cNvPr id="8" name="Tijdelijke aanduiding voor datum 3"/>
          <p:cNvSpPr>
            <a:spLocks noGrp="1"/>
          </p:cNvSpPr>
          <p:nvPr>
            <p:ph type="dt" sz="half" idx="2"/>
          </p:nvPr>
        </p:nvSpPr>
        <p:spPr>
          <a:xfrm>
            <a:off x="10013034" y="8916988"/>
            <a:ext cx="1231787" cy="519112"/>
          </a:xfrm>
          <a:prstGeom prst="rect">
            <a:avLst/>
          </a:prstGeom>
        </p:spPr>
        <p:txBody>
          <a:bodyPr vert="horz" wrap="square" lIns="0" tIns="0" rIns="0" bIns="0" numCol="1" anchor="ctr" anchorCtr="0" compatLnSpc="1">
            <a:prstTxWarp prst="textNoShape">
              <a:avLst/>
            </a:prstTxWarp>
          </a:bodyPr>
          <a:lstStyle>
            <a:lvl1pPr>
              <a:defRPr sz="900" b="1">
                <a:solidFill>
                  <a:schemeClr val="bg1"/>
                </a:solidFill>
              </a:defRPr>
            </a:lvl1pPr>
          </a:lstStyle>
          <a:p>
            <a:fld id="{EA288A3E-9E1C-40BF-AF68-ADF6307BB6C6}" type="datetime1">
              <a:rPr lang="nl-NL"/>
              <a:pPr/>
              <a:t>11-08-2025</a:t>
            </a:fld>
            <a:endParaRPr lang="nl-NL"/>
          </a:p>
        </p:txBody>
      </p:sp>
      <p:pic>
        <p:nvPicPr>
          <p:cNvPr id="1031" name="Afbeelding 9"/>
          <p:cNvPicPr>
            <a:picLocks noChangeAspect="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12681376" y="8705850"/>
            <a:ext cx="3839811" cy="814388"/>
          </a:xfrm>
          <a:prstGeom prst="rect">
            <a:avLst/>
          </a:prstGeom>
          <a:blipFill dpi="0" rotWithShape="1">
            <a:blip r:embed="rId11" cstate="screen">
              <a:extLst>
                <a:ext uri="{28A0092B-C50C-407E-A947-70E740481C1C}">
                  <a14:useLocalDpi xmlns:a14="http://schemas.microsoft.com/office/drawing/2010/main"/>
                </a:ext>
              </a:extLst>
            </a:blip>
            <a:srcRect/>
            <a:stretch>
              <a:fillRect/>
            </a:stretch>
          </a:blip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Lst>
  <p:hf sldNum="0" hdr="0" ftr="0" dt="0"/>
  <p:txStyles>
    <p:titleStyle>
      <a:lvl1pPr algn="l" defTabSz="486966" rtl="0" eaLnBrk="1" fontAlgn="base" hangingPunct="1">
        <a:spcBef>
          <a:spcPct val="0"/>
        </a:spcBef>
        <a:spcAft>
          <a:spcPct val="0"/>
        </a:spcAft>
        <a:defRPr sz="2250" b="1" kern="1200">
          <a:solidFill>
            <a:srgbClr val="BE2E1A"/>
          </a:solidFill>
          <a:latin typeface="+mj-lt"/>
          <a:ea typeface="ＭＳ Ｐゴシック" charset="0"/>
          <a:cs typeface="ＭＳ Ｐゴシック" charset="0"/>
        </a:defRPr>
      </a:lvl1pPr>
      <a:lvl2pPr algn="l" defTabSz="486966" rtl="0" eaLnBrk="1" fontAlgn="base" hangingPunct="1">
        <a:spcBef>
          <a:spcPct val="0"/>
        </a:spcBef>
        <a:spcAft>
          <a:spcPct val="0"/>
        </a:spcAft>
        <a:defRPr sz="2250" b="1">
          <a:solidFill>
            <a:srgbClr val="BE2E1A"/>
          </a:solidFill>
          <a:latin typeface="Arial" charset="0"/>
          <a:ea typeface="ＭＳ Ｐゴシック" charset="0"/>
          <a:cs typeface="ＭＳ Ｐゴシック" charset="0"/>
        </a:defRPr>
      </a:lvl2pPr>
      <a:lvl3pPr algn="l" defTabSz="486966" rtl="0" eaLnBrk="1" fontAlgn="base" hangingPunct="1">
        <a:spcBef>
          <a:spcPct val="0"/>
        </a:spcBef>
        <a:spcAft>
          <a:spcPct val="0"/>
        </a:spcAft>
        <a:defRPr sz="2250" b="1">
          <a:solidFill>
            <a:srgbClr val="BE2E1A"/>
          </a:solidFill>
          <a:latin typeface="Arial" charset="0"/>
          <a:ea typeface="ＭＳ Ｐゴシック" charset="0"/>
          <a:cs typeface="ＭＳ Ｐゴシック" charset="0"/>
        </a:defRPr>
      </a:lvl3pPr>
      <a:lvl4pPr algn="l" defTabSz="486966" rtl="0" eaLnBrk="1" fontAlgn="base" hangingPunct="1">
        <a:spcBef>
          <a:spcPct val="0"/>
        </a:spcBef>
        <a:spcAft>
          <a:spcPct val="0"/>
        </a:spcAft>
        <a:defRPr sz="2250" b="1">
          <a:solidFill>
            <a:srgbClr val="BE2E1A"/>
          </a:solidFill>
          <a:latin typeface="Arial" charset="0"/>
          <a:ea typeface="ＭＳ Ｐゴシック" charset="0"/>
          <a:cs typeface="ＭＳ Ｐゴシック" charset="0"/>
        </a:defRPr>
      </a:lvl4pPr>
      <a:lvl5pPr algn="l" defTabSz="486966" rtl="0" eaLnBrk="1" fontAlgn="base" hangingPunct="1">
        <a:spcBef>
          <a:spcPct val="0"/>
        </a:spcBef>
        <a:spcAft>
          <a:spcPct val="0"/>
        </a:spcAft>
        <a:defRPr sz="2250" b="1">
          <a:solidFill>
            <a:srgbClr val="BE2E1A"/>
          </a:solidFill>
          <a:latin typeface="Arial" charset="0"/>
          <a:ea typeface="ＭＳ Ｐゴシック" charset="0"/>
          <a:cs typeface="ＭＳ Ｐゴシック" charset="0"/>
        </a:defRPr>
      </a:lvl5pPr>
      <a:lvl6pPr marL="342900" algn="l" defTabSz="486966" rtl="0" eaLnBrk="1" fontAlgn="base" hangingPunct="1">
        <a:spcBef>
          <a:spcPct val="0"/>
        </a:spcBef>
        <a:spcAft>
          <a:spcPct val="0"/>
        </a:spcAft>
        <a:defRPr sz="2250" b="1">
          <a:solidFill>
            <a:srgbClr val="BE2E1A"/>
          </a:solidFill>
          <a:latin typeface="Arial" charset="0"/>
          <a:ea typeface="ＭＳ Ｐゴシック" charset="0"/>
          <a:cs typeface="ＭＳ Ｐゴシック" charset="0"/>
        </a:defRPr>
      </a:lvl6pPr>
      <a:lvl7pPr marL="685800" algn="l" defTabSz="486966" rtl="0" eaLnBrk="1" fontAlgn="base" hangingPunct="1">
        <a:spcBef>
          <a:spcPct val="0"/>
        </a:spcBef>
        <a:spcAft>
          <a:spcPct val="0"/>
        </a:spcAft>
        <a:defRPr sz="2250" b="1">
          <a:solidFill>
            <a:srgbClr val="BE2E1A"/>
          </a:solidFill>
          <a:latin typeface="Arial" charset="0"/>
          <a:ea typeface="ＭＳ Ｐゴシック" charset="0"/>
          <a:cs typeface="ＭＳ Ｐゴシック" charset="0"/>
        </a:defRPr>
      </a:lvl7pPr>
      <a:lvl8pPr marL="1028700" algn="l" defTabSz="486966" rtl="0" eaLnBrk="1" fontAlgn="base" hangingPunct="1">
        <a:spcBef>
          <a:spcPct val="0"/>
        </a:spcBef>
        <a:spcAft>
          <a:spcPct val="0"/>
        </a:spcAft>
        <a:defRPr sz="2250" b="1">
          <a:solidFill>
            <a:srgbClr val="BE2E1A"/>
          </a:solidFill>
          <a:latin typeface="Arial" charset="0"/>
          <a:ea typeface="ＭＳ Ｐゴシック" charset="0"/>
          <a:cs typeface="ＭＳ Ｐゴシック" charset="0"/>
        </a:defRPr>
      </a:lvl8pPr>
      <a:lvl9pPr marL="1371600" algn="l" defTabSz="486966" rtl="0" eaLnBrk="1" fontAlgn="base" hangingPunct="1">
        <a:spcBef>
          <a:spcPct val="0"/>
        </a:spcBef>
        <a:spcAft>
          <a:spcPct val="0"/>
        </a:spcAft>
        <a:defRPr sz="2250" b="1">
          <a:solidFill>
            <a:srgbClr val="BE2E1A"/>
          </a:solidFill>
          <a:latin typeface="Arial" charset="0"/>
          <a:ea typeface="ＭＳ Ｐゴシック" charset="0"/>
          <a:cs typeface="ＭＳ Ｐゴシック" charset="0"/>
        </a:defRPr>
      </a:lvl9pPr>
    </p:titleStyle>
    <p:bodyStyle>
      <a:lvl1pPr marL="269081" indent="-269081" algn="l" defTabSz="486966" rtl="0" eaLnBrk="1" fontAlgn="base" hangingPunct="1">
        <a:spcBef>
          <a:spcPct val="0"/>
        </a:spcBef>
        <a:spcAft>
          <a:spcPct val="0"/>
        </a:spcAft>
        <a:buFont typeface="Arial" pitchFamily="34" charset="0"/>
        <a:buChar char="•"/>
        <a:defRPr sz="1875" kern="1200">
          <a:solidFill>
            <a:schemeClr val="tx1"/>
          </a:solidFill>
          <a:latin typeface="+mn-lt"/>
          <a:ea typeface="ＭＳ Ｐゴシック" charset="0"/>
          <a:cs typeface="ＭＳ Ｐゴシック" charset="0"/>
        </a:defRPr>
      </a:lvl1pPr>
      <a:lvl2pPr marL="539354" indent="-269081" algn="l" defTabSz="486966" rtl="0" eaLnBrk="1" fontAlgn="base" hangingPunct="1">
        <a:spcBef>
          <a:spcPct val="0"/>
        </a:spcBef>
        <a:spcAft>
          <a:spcPct val="0"/>
        </a:spcAft>
        <a:buFont typeface="Lucida Grande" charset="0"/>
        <a:buChar char="-"/>
        <a:defRPr sz="1875" kern="1200">
          <a:solidFill>
            <a:schemeClr val="tx1"/>
          </a:solidFill>
          <a:latin typeface="+mn-lt"/>
          <a:ea typeface="ＭＳ Ｐゴシック" charset="0"/>
          <a:cs typeface="+mn-cs"/>
        </a:defRPr>
      </a:lvl2pPr>
      <a:lvl3pPr marL="835819" indent="-269081" algn="l" defTabSz="486966" rtl="0" eaLnBrk="1" fontAlgn="base" hangingPunct="1">
        <a:spcBef>
          <a:spcPct val="0"/>
        </a:spcBef>
        <a:spcAft>
          <a:spcPct val="0"/>
        </a:spcAft>
        <a:buFont typeface="Lucida Grande" charset="0"/>
        <a:buChar char="–"/>
        <a:defRPr sz="1575" kern="1200">
          <a:solidFill>
            <a:schemeClr val="tx1"/>
          </a:solidFill>
          <a:latin typeface="+mn-lt"/>
          <a:ea typeface="ＭＳ Ｐゴシック" charset="0"/>
          <a:cs typeface="+mn-cs"/>
        </a:defRPr>
      </a:lvl3pPr>
      <a:lvl4pPr marL="1133475" indent="-269081" algn="l" defTabSz="486966" rtl="0" eaLnBrk="1" fontAlgn="base" hangingPunct="1">
        <a:spcBef>
          <a:spcPct val="0"/>
        </a:spcBef>
        <a:spcAft>
          <a:spcPct val="0"/>
        </a:spcAft>
        <a:buFont typeface="Lucida Grande" charset="0"/>
        <a:buChar char="-"/>
        <a:defRPr sz="1575" kern="1200">
          <a:solidFill>
            <a:schemeClr val="tx1"/>
          </a:solidFill>
          <a:latin typeface="+mn-lt"/>
          <a:ea typeface="ＭＳ Ｐゴシック" charset="0"/>
          <a:cs typeface="+mn-cs"/>
        </a:defRPr>
      </a:lvl4pPr>
      <a:lvl5pPr marL="1429941" indent="-269081" algn="l" defTabSz="486966" rtl="0" eaLnBrk="1" fontAlgn="base" hangingPunct="1">
        <a:spcBef>
          <a:spcPct val="0"/>
        </a:spcBef>
        <a:spcAft>
          <a:spcPct val="0"/>
        </a:spcAft>
        <a:buFont typeface="Lucida Grande" charset="0"/>
        <a:buChar char="-"/>
        <a:defRPr sz="1575" kern="1200">
          <a:solidFill>
            <a:schemeClr val="tx1"/>
          </a:solidFill>
          <a:latin typeface="+mn-lt"/>
          <a:ea typeface="ＭＳ Ｐゴシック" charset="0"/>
          <a:cs typeface="+mn-cs"/>
        </a:defRPr>
      </a:lvl5pPr>
      <a:lvl6pPr marL="2682387" indent="-243854" algn="l" defTabSz="487707" rtl="0" eaLnBrk="1" latinLnBrk="0" hangingPunct="1">
        <a:spcBef>
          <a:spcPct val="20000"/>
        </a:spcBef>
        <a:buFont typeface="Arial"/>
        <a:buChar char="•"/>
        <a:defRPr sz="2100" kern="1200">
          <a:solidFill>
            <a:schemeClr val="tx1"/>
          </a:solidFill>
          <a:latin typeface="+mn-lt"/>
          <a:ea typeface="+mn-ea"/>
          <a:cs typeface="+mn-cs"/>
        </a:defRPr>
      </a:lvl6pPr>
      <a:lvl7pPr marL="3170093" indent="-243854" algn="l" defTabSz="487707" rtl="0" eaLnBrk="1" latinLnBrk="0" hangingPunct="1">
        <a:spcBef>
          <a:spcPct val="20000"/>
        </a:spcBef>
        <a:buFont typeface="Arial"/>
        <a:buChar char="•"/>
        <a:defRPr sz="2100" kern="1200">
          <a:solidFill>
            <a:schemeClr val="tx1"/>
          </a:solidFill>
          <a:latin typeface="+mn-lt"/>
          <a:ea typeface="+mn-ea"/>
          <a:cs typeface="+mn-cs"/>
        </a:defRPr>
      </a:lvl7pPr>
      <a:lvl8pPr marL="3657800" indent="-243854" algn="l" defTabSz="487707" rtl="0" eaLnBrk="1" latinLnBrk="0" hangingPunct="1">
        <a:spcBef>
          <a:spcPct val="20000"/>
        </a:spcBef>
        <a:buFont typeface="Arial"/>
        <a:buChar char="•"/>
        <a:defRPr sz="2100" kern="1200">
          <a:solidFill>
            <a:schemeClr val="tx1"/>
          </a:solidFill>
          <a:latin typeface="+mn-lt"/>
          <a:ea typeface="+mn-ea"/>
          <a:cs typeface="+mn-cs"/>
        </a:defRPr>
      </a:lvl8pPr>
      <a:lvl9pPr marL="4145507" indent="-243854" algn="l" defTabSz="487707" rtl="0" eaLnBrk="1" latinLnBrk="0" hangingPunct="1">
        <a:spcBef>
          <a:spcPct val="20000"/>
        </a:spcBef>
        <a:buFont typeface="Arial"/>
        <a:buChar char="•"/>
        <a:defRPr sz="2100" kern="1200">
          <a:solidFill>
            <a:schemeClr val="tx1"/>
          </a:solidFill>
          <a:latin typeface="+mn-lt"/>
          <a:ea typeface="+mn-ea"/>
          <a:cs typeface="+mn-cs"/>
        </a:defRPr>
      </a:lvl9pPr>
    </p:bodyStyle>
    <p:otherStyle>
      <a:defPPr>
        <a:defRPr lang="nl-NL"/>
      </a:defPPr>
      <a:lvl1pPr marL="0" algn="l" defTabSz="487707" rtl="0" eaLnBrk="1" latinLnBrk="0" hangingPunct="1">
        <a:defRPr sz="1950" kern="1200">
          <a:solidFill>
            <a:schemeClr val="tx1"/>
          </a:solidFill>
          <a:latin typeface="+mn-lt"/>
          <a:ea typeface="+mn-ea"/>
          <a:cs typeface="+mn-cs"/>
        </a:defRPr>
      </a:lvl1pPr>
      <a:lvl2pPr marL="487707" algn="l" defTabSz="487707" rtl="0" eaLnBrk="1" latinLnBrk="0" hangingPunct="1">
        <a:defRPr sz="1950" kern="1200">
          <a:solidFill>
            <a:schemeClr val="tx1"/>
          </a:solidFill>
          <a:latin typeface="+mn-lt"/>
          <a:ea typeface="+mn-ea"/>
          <a:cs typeface="+mn-cs"/>
        </a:defRPr>
      </a:lvl2pPr>
      <a:lvl3pPr marL="975413" algn="l" defTabSz="487707" rtl="0" eaLnBrk="1" latinLnBrk="0" hangingPunct="1">
        <a:defRPr sz="1950" kern="1200">
          <a:solidFill>
            <a:schemeClr val="tx1"/>
          </a:solidFill>
          <a:latin typeface="+mn-lt"/>
          <a:ea typeface="+mn-ea"/>
          <a:cs typeface="+mn-cs"/>
        </a:defRPr>
      </a:lvl3pPr>
      <a:lvl4pPr marL="1463120" algn="l" defTabSz="487707" rtl="0" eaLnBrk="1" latinLnBrk="0" hangingPunct="1">
        <a:defRPr sz="1950" kern="1200">
          <a:solidFill>
            <a:schemeClr val="tx1"/>
          </a:solidFill>
          <a:latin typeface="+mn-lt"/>
          <a:ea typeface="+mn-ea"/>
          <a:cs typeface="+mn-cs"/>
        </a:defRPr>
      </a:lvl4pPr>
      <a:lvl5pPr marL="1950827" algn="l" defTabSz="487707" rtl="0" eaLnBrk="1" latinLnBrk="0" hangingPunct="1">
        <a:defRPr sz="1950" kern="1200">
          <a:solidFill>
            <a:schemeClr val="tx1"/>
          </a:solidFill>
          <a:latin typeface="+mn-lt"/>
          <a:ea typeface="+mn-ea"/>
          <a:cs typeface="+mn-cs"/>
        </a:defRPr>
      </a:lvl5pPr>
      <a:lvl6pPr marL="2438534" algn="l" defTabSz="487707" rtl="0" eaLnBrk="1" latinLnBrk="0" hangingPunct="1">
        <a:defRPr sz="1950" kern="1200">
          <a:solidFill>
            <a:schemeClr val="tx1"/>
          </a:solidFill>
          <a:latin typeface="+mn-lt"/>
          <a:ea typeface="+mn-ea"/>
          <a:cs typeface="+mn-cs"/>
        </a:defRPr>
      </a:lvl6pPr>
      <a:lvl7pPr marL="2926240" algn="l" defTabSz="487707" rtl="0" eaLnBrk="1" latinLnBrk="0" hangingPunct="1">
        <a:defRPr sz="1950" kern="1200">
          <a:solidFill>
            <a:schemeClr val="tx1"/>
          </a:solidFill>
          <a:latin typeface="+mn-lt"/>
          <a:ea typeface="+mn-ea"/>
          <a:cs typeface="+mn-cs"/>
        </a:defRPr>
      </a:lvl7pPr>
      <a:lvl8pPr marL="3413947" algn="l" defTabSz="487707" rtl="0" eaLnBrk="1" latinLnBrk="0" hangingPunct="1">
        <a:defRPr sz="1950" kern="1200">
          <a:solidFill>
            <a:schemeClr val="tx1"/>
          </a:solidFill>
          <a:latin typeface="+mn-lt"/>
          <a:ea typeface="+mn-ea"/>
          <a:cs typeface="+mn-cs"/>
        </a:defRPr>
      </a:lvl8pPr>
      <a:lvl9pPr marL="3901653" algn="l" defTabSz="487707" rtl="0" eaLnBrk="1" latinLnBrk="0" hangingPunct="1">
        <a:defRPr sz="19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8194" name="Tijdelijke aanduiding voor titel 1"/>
          <p:cNvSpPr>
            <a:spLocks noGrp="1"/>
          </p:cNvSpPr>
          <p:nvPr>
            <p:ph type="title"/>
          </p:nvPr>
        </p:nvSpPr>
        <p:spPr bwMode="auto">
          <a:xfrm>
            <a:off x="1800061" y="720725"/>
            <a:ext cx="13746491" cy="10795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bodyPr>
          <a:lstStyle/>
          <a:p>
            <a:pPr lvl="0"/>
            <a:r>
              <a:rPr lang="nl-NL"/>
              <a:t>Titelstijl van model bewerken</a:t>
            </a:r>
          </a:p>
        </p:txBody>
      </p:sp>
      <p:sp>
        <p:nvSpPr>
          <p:cNvPr id="8195" name="Tijdelijke aanduiding voor tekst 2"/>
          <p:cNvSpPr>
            <a:spLocks noGrp="1"/>
          </p:cNvSpPr>
          <p:nvPr>
            <p:ph type="body" idx="1"/>
          </p:nvPr>
        </p:nvSpPr>
        <p:spPr bwMode="auto">
          <a:xfrm>
            <a:off x="1800061" y="1800227"/>
            <a:ext cx="13746491" cy="6119813"/>
          </a:xfrm>
          <a:prstGeom prst="rect">
            <a:avLst/>
          </a:prstGeom>
          <a:noFill/>
          <a:ln w="9525">
            <a:noFill/>
            <a:miter lim="800000"/>
            <a:headEnd/>
            <a:tailEnd/>
          </a:ln>
        </p:spPr>
        <p:txBody>
          <a:bodyPr vert="horz" wrap="square" lIns="36000" tIns="36000" rIns="36000" bIns="36000" numCol="1" anchor="t" anchorCtr="0" compatLnSpc="1">
            <a:prstTxWarp prst="textNoShape">
              <a:avLst/>
            </a:prstTxWarp>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14" name="Tijdelijke aanduiding voor dianummer 5"/>
          <p:cNvSpPr>
            <a:spLocks noGrp="1"/>
          </p:cNvSpPr>
          <p:nvPr>
            <p:ph type="sldNum" sz="quarter" idx="4"/>
          </p:nvPr>
        </p:nvSpPr>
        <p:spPr>
          <a:xfrm>
            <a:off x="844472" y="8916988"/>
            <a:ext cx="834949" cy="519112"/>
          </a:xfrm>
          <a:prstGeom prst="rect">
            <a:avLst/>
          </a:prstGeom>
        </p:spPr>
        <p:txBody>
          <a:bodyPr vert="horz" wrap="square" lIns="0" tIns="0" rIns="0" bIns="0" numCol="1" anchor="ctr" anchorCtr="0" compatLnSpc="1">
            <a:prstTxWarp prst="textNoShape">
              <a:avLst/>
            </a:prstTxWarp>
          </a:bodyPr>
          <a:lstStyle>
            <a:lvl1pPr>
              <a:defRPr sz="1050">
                <a:solidFill>
                  <a:srgbClr val="FFFFFF"/>
                </a:solidFill>
              </a:defRPr>
            </a:lvl1pPr>
          </a:lstStyle>
          <a:p>
            <a:fld id="{520563A8-762E-4A4C-A558-AC718B0CEE45}" type="slidenum">
              <a:rPr lang="nl-NL"/>
              <a:pPr/>
              <a:t>‹#›</a:t>
            </a:fld>
            <a:endParaRPr lang="nl-NL"/>
          </a:p>
        </p:txBody>
      </p:sp>
      <p:sp>
        <p:nvSpPr>
          <p:cNvPr id="15" name="Tijdelijke aanduiding voor voettekst 4"/>
          <p:cNvSpPr>
            <a:spLocks noGrp="1"/>
          </p:cNvSpPr>
          <p:nvPr>
            <p:ph type="ftr" sz="quarter" idx="3"/>
          </p:nvPr>
        </p:nvSpPr>
        <p:spPr>
          <a:xfrm>
            <a:off x="1800061" y="8916988"/>
            <a:ext cx="7614540" cy="519112"/>
          </a:xfrm>
          <a:prstGeom prst="rect">
            <a:avLst/>
          </a:prstGeom>
        </p:spPr>
        <p:txBody>
          <a:bodyPr vert="horz" lIns="0" tIns="0" rIns="0" bIns="0" rtlCol="0" anchor="ctr"/>
          <a:lstStyle>
            <a:lvl1pPr algn="l" defTabSz="487707" fontAlgn="auto">
              <a:spcBef>
                <a:spcPts val="0"/>
              </a:spcBef>
              <a:spcAft>
                <a:spcPts val="0"/>
              </a:spcAft>
              <a:defRPr sz="1050">
                <a:solidFill>
                  <a:srgbClr val="FFFFFF"/>
                </a:solidFill>
                <a:latin typeface="+mn-lt"/>
                <a:ea typeface="+mn-ea"/>
                <a:cs typeface="+mn-cs"/>
              </a:defRPr>
            </a:lvl1pPr>
          </a:lstStyle>
          <a:p>
            <a:pPr>
              <a:defRPr/>
            </a:pPr>
            <a:r>
              <a:rPr lang="nl-NL"/>
              <a:t>Voettekst</a:t>
            </a:r>
          </a:p>
        </p:txBody>
      </p:sp>
      <p:sp>
        <p:nvSpPr>
          <p:cNvPr id="16" name="Tijdelijke aanduiding voor datum 3"/>
          <p:cNvSpPr>
            <a:spLocks noGrp="1"/>
          </p:cNvSpPr>
          <p:nvPr>
            <p:ph type="dt" sz="half" idx="2"/>
          </p:nvPr>
        </p:nvSpPr>
        <p:spPr>
          <a:xfrm>
            <a:off x="10013034" y="8916988"/>
            <a:ext cx="1231787" cy="519112"/>
          </a:xfrm>
          <a:prstGeom prst="rect">
            <a:avLst/>
          </a:prstGeom>
        </p:spPr>
        <p:txBody>
          <a:bodyPr vert="horz" wrap="square" lIns="0" tIns="0" rIns="0" bIns="0" numCol="1" anchor="ctr" anchorCtr="0" compatLnSpc="1">
            <a:prstTxWarp prst="textNoShape">
              <a:avLst/>
            </a:prstTxWarp>
          </a:bodyPr>
          <a:lstStyle>
            <a:lvl1pPr>
              <a:defRPr sz="900" b="1">
                <a:solidFill>
                  <a:schemeClr val="bg1"/>
                </a:solidFill>
              </a:defRPr>
            </a:lvl1pPr>
          </a:lstStyle>
          <a:p>
            <a:fld id="{13CE6B56-7AFC-4E20-81B0-4A2F2D537E48}" type="datetime1">
              <a:rPr lang="nl-NL"/>
              <a:pPr/>
              <a:t>11-08-2025</a:t>
            </a:fld>
            <a:endParaRPr lang="nl-NL"/>
          </a:p>
        </p:txBody>
      </p:sp>
      <p:pic>
        <p:nvPicPr>
          <p:cNvPr id="8199" name="Afbeelding 7"/>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2681376" y="8705850"/>
            <a:ext cx="3839811" cy="814388"/>
          </a:xfrm>
          <a:prstGeom prst="rect">
            <a:avLst/>
          </a:prstGeom>
          <a:blipFill dpi="0" rotWithShape="1">
            <a:blip r:embed="rId5" cstate="screen">
              <a:extLst>
                <a:ext uri="{28A0092B-C50C-407E-A947-70E740481C1C}">
                  <a14:useLocalDpi xmlns:a14="http://schemas.microsoft.com/office/drawing/2010/main"/>
                </a:ext>
              </a:extLst>
            </a:blip>
            <a:srcRect/>
            <a:stretch>
              <a:fillRect/>
            </a:stretch>
          </a:blip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7" r:id="rId1"/>
  </p:sldLayoutIdLst>
  <p:hf sldNum="0" hdr="0" ftr="0" dt="0"/>
  <p:txStyles>
    <p:titleStyle>
      <a:lvl1pPr algn="l" defTabSz="486966" rtl="0" eaLnBrk="0" fontAlgn="base" hangingPunct="0">
        <a:spcBef>
          <a:spcPct val="0"/>
        </a:spcBef>
        <a:spcAft>
          <a:spcPct val="0"/>
        </a:spcAft>
        <a:defRPr sz="3750" kern="1200">
          <a:solidFill>
            <a:schemeClr val="tx1"/>
          </a:solidFill>
          <a:latin typeface="+mj-lt"/>
          <a:ea typeface="ＭＳ Ｐゴシック" charset="0"/>
          <a:cs typeface="ＭＳ Ｐゴシック" charset="0"/>
        </a:defRPr>
      </a:lvl1pPr>
      <a:lvl2pPr algn="l" defTabSz="486966" rtl="0" eaLnBrk="0" fontAlgn="base" hangingPunct="0">
        <a:spcBef>
          <a:spcPct val="0"/>
        </a:spcBef>
        <a:spcAft>
          <a:spcPct val="0"/>
        </a:spcAft>
        <a:defRPr sz="3750">
          <a:solidFill>
            <a:schemeClr val="tx1"/>
          </a:solidFill>
          <a:latin typeface="Arial" charset="0"/>
          <a:ea typeface="ＭＳ Ｐゴシック" charset="0"/>
          <a:cs typeface="ＭＳ Ｐゴシック" charset="0"/>
        </a:defRPr>
      </a:lvl2pPr>
      <a:lvl3pPr algn="l" defTabSz="486966" rtl="0" eaLnBrk="0" fontAlgn="base" hangingPunct="0">
        <a:spcBef>
          <a:spcPct val="0"/>
        </a:spcBef>
        <a:spcAft>
          <a:spcPct val="0"/>
        </a:spcAft>
        <a:defRPr sz="3750">
          <a:solidFill>
            <a:schemeClr val="tx1"/>
          </a:solidFill>
          <a:latin typeface="Arial" charset="0"/>
          <a:ea typeface="ＭＳ Ｐゴシック" charset="0"/>
          <a:cs typeface="ＭＳ Ｐゴシック" charset="0"/>
        </a:defRPr>
      </a:lvl3pPr>
      <a:lvl4pPr algn="l" defTabSz="486966" rtl="0" eaLnBrk="0" fontAlgn="base" hangingPunct="0">
        <a:spcBef>
          <a:spcPct val="0"/>
        </a:spcBef>
        <a:spcAft>
          <a:spcPct val="0"/>
        </a:spcAft>
        <a:defRPr sz="3750">
          <a:solidFill>
            <a:schemeClr val="tx1"/>
          </a:solidFill>
          <a:latin typeface="Arial" charset="0"/>
          <a:ea typeface="ＭＳ Ｐゴシック" charset="0"/>
          <a:cs typeface="ＭＳ Ｐゴシック" charset="0"/>
        </a:defRPr>
      </a:lvl4pPr>
      <a:lvl5pPr algn="l" defTabSz="486966" rtl="0" eaLnBrk="0" fontAlgn="base" hangingPunct="0">
        <a:spcBef>
          <a:spcPct val="0"/>
        </a:spcBef>
        <a:spcAft>
          <a:spcPct val="0"/>
        </a:spcAft>
        <a:defRPr sz="3750">
          <a:solidFill>
            <a:schemeClr val="tx1"/>
          </a:solidFill>
          <a:latin typeface="Arial" charset="0"/>
          <a:ea typeface="ＭＳ Ｐゴシック" charset="0"/>
          <a:cs typeface="ＭＳ Ｐゴシック" charset="0"/>
        </a:defRPr>
      </a:lvl5pPr>
      <a:lvl6pPr marL="342900" algn="l" defTabSz="486966" rtl="0" fontAlgn="base">
        <a:spcBef>
          <a:spcPct val="0"/>
        </a:spcBef>
        <a:spcAft>
          <a:spcPct val="0"/>
        </a:spcAft>
        <a:defRPr sz="3750">
          <a:solidFill>
            <a:schemeClr val="tx1"/>
          </a:solidFill>
          <a:latin typeface="Arial" charset="0"/>
          <a:ea typeface="ＭＳ Ｐゴシック" charset="0"/>
          <a:cs typeface="ＭＳ Ｐゴシック" charset="0"/>
        </a:defRPr>
      </a:lvl6pPr>
      <a:lvl7pPr marL="685800" algn="l" defTabSz="486966" rtl="0" fontAlgn="base">
        <a:spcBef>
          <a:spcPct val="0"/>
        </a:spcBef>
        <a:spcAft>
          <a:spcPct val="0"/>
        </a:spcAft>
        <a:defRPr sz="3750">
          <a:solidFill>
            <a:schemeClr val="tx1"/>
          </a:solidFill>
          <a:latin typeface="Arial" charset="0"/>
          <a:ea typeface="ＭＳ Ｐゴシック" charset="0"/>
          <a:cs typeface="ＭＳ Ｐゴシック" charset="0"/>
        </a:defRPr>
      </a:lvl7pPr>
      <a:lvl8pPr marL="1028700" algn="l" defTabSz="486966" rtl="0" fontAlgn="base">
        <a:spcBef>
          <a:spcPct val="0"/>
        </a:spcBef>
        <a:spcAft>
          <a:spcPct val="0"/>
        </a:spcAft>
        <a:defRPr sz="3750">
          <a:solidFill>
            <a:schemeClr val="tx1"/>
          </a:solidFill>
          <a:latin typeface="Arial" charset="0"/>
          <a:ea typeface="ＭＳ Ｐゴシック" charset="0"/>
          <a:cs typeface="ＭＳ Ｐゴシック" charset="0"/>
        </a:defRPr>
      </a:lvl8pPr>
      <a:lvl9pPr marL="1371600" algn="l" defTabSz="486966" rtl="0" fontAlgn="base">
        <a:spcBef>
          <a:spcPct val="0"/>
        </a:spcBef>
        <a:spcAft>
          <a:spcPct val="0"/>
        </a:spcAft>
        <a:defRPr sz="3750">
          <a:solidFill>
            <a:schemeClr val="tx1"/>
          </a:solidFill>
          <a:latin typeface="Arial" charset="0"/>
          <a:ea typeface="ＭＳ Ｐゴシック" charset="0"/>
          <a:cs typeface="ＭＳ Ｐゴシック" charset="0"/>
        </a:defRPr>
      </a:lvl9pPr>
    </p:titleStyle>
    <p:bodyStyle>
      <a:lvl1pPr marL="269081" indent="-269081" algn="l" defTabSz="486966" rtl="0" eaLnBrk="0" fontAlgn="base" hangingPunct="0">
        <a:spcBef>
          <a:spcPct val="0"/>
        </a:spcBef>
        <a:spcAft>
          <a:spcPct val="0"/>
        </a:spcAft>
        <a:buFont typeface="Arial" pitchFamily="34" charset="0"/>
        <a:buChar char="•"/>
        <a:defRPr sz="1875" kern="1200">
          <a:solidFill>
            <a:srgbClr val="000000"/>
          </a:solidFill>
          <a:latin typeface="+mn-lt"/>
          <a:ea typeface="ＭＳ Ｐゴシック" charset="0"/>
          <a:cs typeface="ＭＳ Ｐゴシック" charset="0"/>
        </a:defRPr>
      </a:lvl1pPr>
      <a:lvl2pPr marL="539354" indent="-269081" algn="l" defTabSz="486966" rtl="0" eaLnBrk="0" fontAlgn="base" hangingPunct="0">
        <a:spcBef>
          <a:spcPct val="0"/>
        </a:spcBef>
        <a:spcAft>
          <a:spcPct val="0"/>
        </a:spcAft>
        <a:buFont typeface="Lucida Grande" charset="0"/>
        <a:buChar char="-"/>
        <a:defRPr sz="1875" kern="1200">
          <a:solidFill>
            <a:srgbClr val="000000"/>
          </a:solidFill>
          <a:latin typeface="+mn-lt"/>
          <a:ea typeface="ＭＳ Ｐゴシック" charset="0"/>
          <a:cs typeface="+mn-cs"/>
        </a:defRPr>
      </a:lvl2pPr>
      <a:lvl3pPr marL="835819" indent="-269081" algn="l" defTabSz="486966" rtl="0" eaLnBrk="0" fontAlgn="base" hangingPunct="0">
        <a:spcBef>
          <a:spcPct val="0"/>
        </a:spcBef>
        <a:spcAft>
          <a:spcPct val="0"/>
        </a:spcAft>
        <a:buFont typeface="Lucida Grande" charset="0"/>
        <a:buChar char="–"/>
        <a:defRPr sz="1575" kern="1200">
          <a:solidFill>
            <a:srgbClr val="000000"/>
          </a:solidFill>
          <a:latin typeface="+mn-lt"/>
          <a:ea typeface="ＭＳ Ｐゴシック" charset="0"/>
          <a:cs typeface="+mn-cs"/>
        </a:defRPr>
      </a:lvl3pPr>
      <a:lvl4pPr marL="1133475" indent="-269081" algn="l" defTabSz="486966" rtl="0" eaLnBrk="0" fontAlgn="base" hangingPunct="0">
        <a:spcBef>
          <a:spcPct val="0"/>
        </a:spcBef>
        <a:spcAft>
          <a:spcPct val="0"/>
        </a:spcAft>
        <a:buFont typeface="Lucida Grande" charset="0"/>
        <a:buChar char="-"/>
        <a:defRPr sz="1575" kern="1200">
          <a:solidFill>
            <a:srgbClr val="000000"/>
          </a:solidFill>
          <a:latin typeface="+mn-lt"/>
          <a:ea typeface="ＭＳ Ｐゴシック" charset="0"/>
          <a:cs typeface="+mn-cs"/>
        </a:defRPr>
      </a:lvl4pPr>
      <a:lvl5pPr marL="1429941" indent="-269081" algn="l" defTabSz="486966" rtl="0" eaLnBrk="0" fontAlgn="base" hangingPunct="0">
        <a:spcBef>
          <a:spcPct val="0"/>
        </a:spcBef>
        <a:spcAft>
          <a:spcPct val="0"/>
        </a:spcAft>
        <a:buFont typeface="Lucida Grande" charset="0"/>
        <a:buChar char="-"/>
        <a:defRPr sz="1575" kern="1200">
          <a:solidFill>
            <a:srgbClr val="000000"/>
          </a:solidFill>
          <a:latin typeface="+mn-lt"/>
          <a:ea typeface="ＭＳ Ｐゴシック" charset="0"/>
          <a:cs typeface="+mn-cs"/>
        </a:defRPr>
      </a:lvl5pPr>
      <a:lvl6pPr marL="2682387" indent="-243854" algn="l" defTabSz="487707" rtl="0" eaLnBrk="1" latinLnBrk="0" hangingPunct="1">
        <a:spcBef>
          <a:spcPct val="20000"/>
        </a:spcBef>
        <a:buFont typeface="Arial"/>
        <a:buChar char="•"/>
        <a:defRPr sz="2100" kern="1200">
          <a:solidFill>
            <a:schemeClr val="tx1"/>
          </a:solidFill>
          <a:latin typeface="+mn-lt"/>
          <a:ea typeface="+mn-ea"/>
          <a:cs typeface="+mn-cs"/>
        </a:defRPr>
      </a:lvl6pPr>
      <a:lvl7pPr marL="3170093" indent="-243854" algn="l" defTabSz="487707" rtl="0" eaLnBrk="1" latinLnBrk="0" hangingPunct="1">
        <a:spcBef>
          <a:spcPct val="20000"/>
        </a:spcBef>
        <a:buFont typeface="Arial"/>
        <a:buChar char="•"/>
        <a:defRPr sz="2100" kern="1200">
          <a:solidFill>
            <a:schemeClr val="tx1"/>
          </a:solidFill>
          <a:latin typeface="+mn-lt"/>
          <a:ea typeface="+mn-ea"/>
          <a:cs typeface="+mn-cs"/>
        </a:defRPr>
      </a:lvl7pPr>
      <a:lvl8pPr marL="3657800" indent="-243854" algn="l" defTabSz="487707" rtl="0" eaLnBrk="1" latinLnBrk="0" hangingPunct="1">
        <a:spcBef>
          <a:spcPct val="20000"/>
        </a:spcBef>
        <a:buFont typeface="Arial"/>
        <a:buChar char="•"/>
        <a:defRPr sz="2100" kern="1200">
          <a:solidFill>
            <a:schemeClr val="tx1"/>
          </a:solidFill>
          <a:latin typeface="+mn-lt"/>
          <a:ea typeface="+mn-ea"/>
          <a:cs typeface="+mn-cs"/>
        </a:defRPr>
      </a:lvl8pPr>
      <a:lvl9pPr marL="4145507" indent="-243854" algn="l" defTabSz="487707" rtl="0" eaLnBrk="1" latinLnBrk="0" hangingPunct="1">
        <a:spcBef>
          <a:spcPct val="20000"/>
        </a:spcBef>
        <a:buFont typeface="Arial"/>
        <a:buChar char="•"/>
        <a:defRPr sz="2100" kern="1200">
          <a:solidFill>
            <a:schemeClr val="tx1"/>
          </a:solidFill>
          <a:latin typeface="+mn-lt"/>
          <a:ea typeface="+mn-ea"/>
          <a:cs typeface="+mn-cs"/>
        </a:defRPr>
      </a:lvl9pPr>
    </p:bodyStyle>
    <p:otherStyle>
      <a:defPPr>
        <a:defRPr lang="nl-NL"/>
      </a:defPPr>
      <a:lvl1pPr marL="0" algn="l" defTabSz="487707" rtl="0" eaLnBrk="1" latinLnBrk="0" hangingPunct="1">
        <a:defRPr sz="1950" kern="1200">
          <a:solidFill>
            <a:schemeClr val="tx1"/>
          </a:solidFill>
          <a:latin typeface="+mn-lt"/>
          <a:ea typeface="+mn-ea"/>
          <a:cs typeface="+mn-cs"/>
        </a:defRPr>
      </a:lvl1pPr>
      <a:lvl2pPr marL="487707" algn="l" defTabSz="487707" rtl="0" eaLnBrk="1" latinLnBrk="0" hangingPunct="1">
        <a:defRPr sz="1950" kern="1200">
          <a:solidFill>
            <a:schemeClr val="tx1"/>
          </a:solidFill>
          <a:latin typeface="+mn-lt"/>
          <a:ea typeface="+mn-ea"/>
          <a:cs typeface="+mn-cs"/>
        </a:defRPr>
      </a:lvl2pPr>
      <a:lvl3pPr marL="975413" algn="l" defTabSz="487707" rtl="0" eaLnBrk="1" latinLnBrk="0" hangingPunct="1">
        <a:defRPr sz="1950" kern="1200">
          <a:solidFill>
            <a:schemeClr val="tx1"/>
          </a:solidFill>
          <a:latin typeface="+mn-lt"/>
          <a:ea typeface="+mn-ea"/>
          <a:cs typeface="+mn-cs"/>
        </a:defRPr>
      </a:lvl3pPr>
      <a:lvl4pPr marL="1463120" algn="l" defTabSz="487707" rtl="0" eaLnBrk="1" latinLnBrk="0" hangingPunct="1">
        <a:defRPr sz="1950" kern="1200">
          <a:solidFill>
            <a:schemeClr val="tx1"/>
          </a:solidFill>
          <a:latin typeface="+mn-lt"/>
          <a:ea typeface="+mn-ea"/>
          <a:cs typeface="+mn-cs"/>
        </a:defRPr>
      </a:lvl4pPr>
      <a:lvl5pPr marL="1950827" algn="l" defTabSz="487707" rtl="0" eaLnBrk="1" latinLnBrk="0" hangingPunct="1">
        <a:defRPr sz="1950" kern="1200">
          <a:solidFill>
            <a:schemeClr val="tx1"/>
          </a:solidFill>
          <a:latin typeface="+mn-lt"/>
          <a:ea typeface="+mn-ea"/>
          <a:cs typeface="+mn-cs"/>
        </a:defRPr>
      </a:lvl5pPr>
      <a:lvl6pPr marL="2438534" algn="l" defTabSz="487707" rtl="0" eaLnBrk="1" latinLnBrk="0" hangingPunct="1">
        <a:defRPr sz="1950" kern="1200">
          <a:solidFill>
            <a:schemeClr val="tx1"/>
          </a:solidFill>
          <a:latin typeface="+mn-lt"/>
          <a:ea typeface="+mn-ea"/>
          <a:cs typeface="+mn-cs"/>
        </a:defRPr>
      </a:lvl6pPr>
      <a:lvl7pPr marL="2926240" algn="l" defTabSz="487707" rtl="0" eaLnBrk="1" latinLnBrk="0" hangingPunct="1">
        <a:defRPr sz="1950" kern="1200">
          <a:solidFill>
            <a:schemeClr val="tx1"/>
          </a:solidFill>
          <a:latin typeface="+mn-lt"/>
          <a:ea typeface="+mn-ea"/>
          <a:cs typeface="+mn-cs"/>
        </a:defRPr>
      </a:lvl7pPr>
      <a:lvl8pPr marL="3413947" algn="l" defTabSz="487707" rtl="0" eaLnBrk="1" latinLnBrk="0" hangingPunct="1">
        <a:defRPr sz="1950" kern="1200">
          <a:solidFill>
            <a:schemeClr val="tx1"/>
          </a:solidFill>
          <a:latin typeface="+mn-lt"/>
          <a:ea typeface="+mn-ea"/>
          <a:cs typeface="+mn-cs"/>
        </a:defRPr>
      </a:lvl8pPr>
      <a:lvl9pPr marL="3901653" algn="l" defTabSz="487707" rtl="0" eaLnBrk="1" latinLnBrk="0" hangingPunct="1">
        <a:defRPr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el 1"/>
          <p:cNvSpPr>
            <a:spLocks noGrp="1"/>
          </p:cNvSpPr>
          <p:nvPr>
            <p:ph type="title"/>
          </p:nvPr>
        </p:nvSpPr>
        <p:spPr>
          <a:xfrm>
            <a:off x="1495167" y="1760236"/>
            <a:ext cx="14259697" cy="809600"/>
          </a:xfrm>
        </p:spPr>
        <p:txBody>
          <a:bodyPr/>
          <a:lstStyle/>
          <a:p>
            <a:pPr algn="ctr"/>
            <a:r>
              <a:rPr lang="nl-NL" sz="5400" b="1" dirty="0"/>
              <a:t>Toeval in de bijbel</a:t>
            </a:r>
            <a:br>
              <a:rPr lang="nl-NL" i="1" dirty="0"/>
            </a:br>
            <a:br>
              <a:rPr lang="nl-NL" dirty="0"/>
            </a:br>
            <a:endParaRPr lang="en-US" dirty="0"/>
          </a:p>
        </p:txBody>
      </p:sp>
      <p:sp>
        <p:nvSpPr>
          <p:cNvPr id="3" name="Rechthoek 2"/>
          <p:cNvSpPr/>
          <p:nvPr/>
        </p:nvSpPr>
        <p:spPr>
          <a:xfrm>
            <a:off x="6899850" y="4682188"/>
            <a:ext cx="5093041" cy="715581"/>
          </a:xfrm>
          <a:prstGeom prst="rect">
            <a:avLst/>
          </a:prstGeom>
        </p:spPr>
        <p:txBody>
          <a:bodyPr wrap="square">
            <a:spAutoFit/>
          </a:bodyPr>
          <a:lstStyle/>
          <a:p>
            <a:r>
              <a:rPr lang="nl-NL" sz="4050" b="1" dirty="0">
                <a:solidFill>
                  <a:schemeClr val="bg1"/>
                </a:solidFill>
              </a:rPr>
              <a:t>Ellen van Wolde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0669B-7BB8-6CBF-5F53-B550CD0CB706}"/>
              </a:ext>
            </a:extLst>
          </p:cNvPr>
          <p:cNvSpPr>
            <a:spLocks noGrp="1"/>
          </p:cNvSpPr>
          <p:nvPr>
            <p:ph type="title"/>
          </p:nvPr>
        </p:nvSpPr>
        <p:spPr>
          <a:xfrm>
            <a:off x="1503665" y="720725"/>
            <a:ext cx="14042888" cy="1079500"/>
          </a:xfrm>
        </p:spPr>
        <p:txBody>
          <a:bodyPr/>
          <a:lstStyle/>
          <a:p>
            <a:r>
              <a:rPr lang="en-US" sz="4400" dirty="0" err="1"/>
              <a:t>Hetzelfde</a:t>
            </a:r>
            <a:r>
              <a:rPr lang="en-US" sz="4400" dirty="0"/>
              <a:t> </a:t>
            </a:r>
            <a:r>
              <a:rPr lang="en-US" sz="4400" dirty="0" err="1"/>
              <a:t>denkkader</a:t>
            </a:r>
            <a:r>
              <a:rPr lang="en-US" sz="4400" dirty="0"/>
              <a:t>?</a:t>
            </a:r>
          </a:p>
        </p:txBody>
      </p:sp>
      <p:sp>
        <p:nvSpPr>
          <p:cNvPr id="3" name="Content Placeholder 2">
            <a:extLst>
              <a:ext uri="{FF2B5EF4-FFF2-40B4-BE49-F238E27FC236}">
                <a16:creationId xmlns:a16="http://schemas.microsoft.com/office/drawing/2014/main" id="{8AFA26C0-5799-10D2-6824-7533B6A78BE5}"/>
              </a:ext>
            </a:extLst>
          </p:cNvPr>
          <p:cNvSpPr>
            <a:spLocks noGrp="1"/>
          </p:cNvSpPr>
          <p:nvPr>
            <p:ph idx="1"/>
          </p:nvPr>
        </p:nvSpPr>
        <p:spPr>
          <a:xfrm>
            <a:off x="1396314" y="1800000"/>
            <a:ext cx="14445047" cy="6120000"/>
          </a:xfrm>
        </p:spPr>
        <p:txBody>
          <a:bodyPr/>
          <a:lstStyle/>
          <a:p>
            <a:pPr>
              <a:buFont typeface="Wingdings" pitchFamily="2" charset="2"/>
              <a:buChar char="§"/>
            </a:pPr>
            <a:r>
              <a:rPr lang="en-US" sz="4000" b="1" i="1" dirty="0" err="1"/>
              <a:t>Determinisme</a:t>
            </a:r>
            <a:r>
              <a:rPr lang="en-US" sz="4000" dirty="0"/>
              <a:t> </a:t>
            </a:r>
            <a:r>
              <a:rPr lang="en-US" sz="4000" dirty="0" err="1"/>
              <a:t>gaat</a:t>
            </a:r>
            <a:r>
              <a:rPr lang="en-US" sz="4000" dirty="0"/>
              <a:t> </a:t>
            </a:r>
            <a:r>
              <a:rPr lang="en-US" sz="4000" dirty="0" err="1"/>
              <a:t>ervan</a:t>
            </a:r>
            <a:r>
              <a:rPr lang="en-US" sz="4000" dirty="0"/>
              <a:t> </a:t>
            </a:r>
            <a:r>
              <a:rPr lang="en-US" sz="4000" dirty="0" err="1"/>
              <a:t>uit</a:t>
            </a:r>
            <a:r>
              <a:rPr lang="en-US" sz="4000" dirty="0"/>
              <a:t> </a:t>
            </a:r>
            <a:r>
              <a:rPr lang="en-US" sz="4000" dirty="0" err="1"/>
              <a:t>dat</a:t>
            </a:r>
            <a:r>
              <a:rPr lang="en-US" sz="4000" dirty="0"/>
              <a:t> </a:t>
            </a:r>
            <a:r>
              <a:rPr lang="en-US" sz="4000" dirty="0" err="1"/>
              <a:t>aan</a:t>
            </a:r>
            <a:r>
              <a:rPr lang="en-US" sz="4000" dirty="0"/>
              <a:t> </a:t>
            </a:r>
            <a:r>
              <a:rPr lang="en-US" sz="4000" dirty="0" err="1"/>
              <a:t>gebeurtenissen</a:t>
            </a:r>
            <a:r>
              <a:rPr lang="en-US" sz="4000" dirty="0"/>
              <a:t> </a:t>
            </a:r>
            <a:r>
              <a:rPr lang="en-US" sz="4000" dirty="0" err="1"/>
              <a:t>een</a:t>
            </a:r>
            <a:r>
              <a:rPr lang="en-US" sz="4000" dirty="0"/>
              <a:t> </a:t>
            </a:r>
            <a:r>
              <a:rPr lang="en-US" sz="4000" dirty="0" err="1"/>
              <a:t>maximale</a:t>
            </a:r>
            <a:r>
              <a:rPr lang="en-US" sz="4000" dirty="0"/>
              <a:t> planning </a:t>
            </a:r>
            <a:r>
              <a:rPr lang="en-US" sz="4000" dirty="0" err="1"/>
              <a:t>vooraf</a:t>
            </a:r>
            <a:r>
              <a:rPr lang="en-US" sz="4000" dirty="0"/>
              <a:t> </a:t>
            </a:r>
            <a:r>
              <a:rPr lang="en-US" sz="4000" dirty="0" err="1"/>
              <a:t>gaat</a:t>
            </a:r>
            <a:r>
              <a:rPr lang="en-US" sz="4000" dirty="0"/>
              <a:t>, </a:t>
            </a:r>
            <a:r>
              <a:rPr lang="en-US" sz="4000" dirty="0" err="1"/>
              <a:t>terwijl</a:t>
            </a:r>
            <a:r>
              <a:rPr lang="en-US" sz="4000" dirty="0"/>
              <a:t> </a:t>
            </a:r>
            <a:r>
              <a:rPr lang="en-US" sz="4000" b="1" i="1" dirty="0" err="1"/>
              <a:t>toeval</a:t>
            </a:r>
            <a:r>
              <a:rPr lang="en-US" sz="4000" dirty="0"/>
              <a:t> </a:t>
            </a:r>
            <a:r>
              <a:rPr lang="en-US" sz="4000" dirty="0" err="1"/>
              <a:t>ervan</a:t>
            </a:r>
            <a:r>
              <a:rPr lang="en-US" sz="4000" dirty="0"/>
              <a:t> </a:t>
            </a:r>
            <a:r>
              <a:rPr lang="en-US" sz="4000" dirty="0" err="1"/>
              <a:t>uitgaat</a:t>
            </a:r>
            <a:r>
              <a:rPr lang="en-US" sz="4000" dirty="0"/>
              <a:t> </a:t>
            </a:r>
            <a:r>
              <a:rPr lang="en-US" sz="4000" dirty="0" err="1"/>
              <a:t>dat</a:t>
            </a:r>
            <a:r>
              <a:rPr lang="en-US" sz="4000" dirty="0"/>
              <a:t> </a:t>
            </a:r>
            <a:r>
              <a:rPr lang="en-US" sz="4000" dirty="0" err="1"/>
              <a:t>aan</a:t>
            </a:r>
            <a:r>
              <a:rPr lang="en-US" sz="4000" dirty="0"/>
              <a:t> </a:t>
            </a:r>
            <a:r>
              <a:rPr lang="en-US" sz="4000" dirty="0" err="1"/>
              <a:t>een</a:t>
            </a:r>
            <a:r>
              <a:rPr lang="en-US" sz="4000" dirty="0"/>
              <a:t> </a:t>
            </a:r>
            <a:r>
              <a:rPr lang="en-US" sz="4000" dirty="0" err="1"/>
              <a:t>gebeurtenis</a:t>
            </a:r>
            <a:r>
              <a:rPr lang="en-US" sz="4000" dirty="0"/>
              <a:t> </a:t>
            </a:r>
            <a:r>
              <a:rPr lang="en-US" sz="4000" dirty="0" err="1"/>
              <a:t>een</a:t>
            </a:r>
            <a:r>
              <a:rPr lang="en-US" sz="4000" dirty="0"/>
              <a:t> </a:t>
            </a:r>
            <a:r>
              <a:rPr lang="en-US" sz="4000" dirty="0" err="1"/>
              <a:t>minimale</a:t>
            </a:r>
            <a:r>
              <a:rPr lang="en-US" sz="4000" dirty="0"/>
              <a:t> planning </a:t>
            </a:r>
            <a:r>
              <a:rPr lang="en-US" sz="4000" dirty="0" err="1"/>
              <a:t>vooraf</a:t>
            </a:r>
            <a:r>
              <a:rPr lang="en-US" sz="4000" dirty="0"/>
              <a:t> </a:t>
            </a:r>
            <a:r>
              <a:rPr lang="en-US" sz="4000" dirty="0" err="1"/>
              <a:t>gaat</a:t>
            </a:r>
            <a:r>
              <a:rPr lang="en-US" sz="4000" dirty="0"/>
              <a:t>. </a:t>
            </a:r>
          </a:p>
          <a:p>
            <a:pPr>
              <a:buFont typeface="Wingdings" pitchFamily="2" charset="2"/>
              <a:buChar char="§"/>
            </a:pPr>
            <a:endParaRPr lang="en-US" sz="4000" dirty="0"/>
          </a:p>
          <a:p>
            <a:pPr>
              <a:buFont typeface="Wingdings" pitchFamily="2" charset="2"/>
              <a:buChar char="§"/>
            </a:pPr>
            <a:r>
              <a:rPr lang="en-US" sz="4000" dirty="0" err="1"/>
              <a:t>Ook</a:t>
            </a:r>
            <a:r>
              <a:rPr lang="en-US" sz="4000" dirty="0"/>
              <a:t> al </a:t>
            </a:r>
            <a:r>
              <a:rPr lang="en-US" sz="4000" dirty="0" err="1"/>
              <a:t>lijken</a:t>
            </a:r>
            <a:r>
              <a:rPr lang="en-US" sz="4000" dirty="0"/>
              <a:t> het </a:t>
            </a:r>
            <a:r>
              <a:rPr lang="en-US" sz="4000" dirty="0" err="1"/>
              <a:t>tegengestelden</a:t>
            </a:r>
            <a:r>
              <a:rPr lang="en-US" sz="4000" dirty="0"/>
              <a:t>, het </a:t>
            </a:r>
            <a:r>
              <a:rPr lang="en-US" sz="4000" dirty="0" err="1"/>
              <a:t>denkkader</a:t>
            </a:r>
            <a:r>
              <a:rPr lang="en-US" sz="4000" dirty="0"/>
              <a:t> is </a:t>
            </a:r>
            <a:r>
              <a:rPr lang="en-US" sz="4000" dirty="0" err="1"/>
              <a:t>hetzelfde</a:t>
            </a:r>
            <a:r>
              <a:rPr lang="en-US" sz="4000" dirty="0"/>
              <a:t>, want </a:t>
            </a:r>
            <a:r>
              <a:rPr lang="en-US" sz="4000" dirty="0" err="1"/>
              <a:t>beiden</a:t>
            </a:r>
            <a:r>
              <a:rPr lang="en-US" sz="4000" dirty="0"/>
              <a:t> </a:t>
            </a:r>
            <a:r>
              <a:rPr lang="en-US" sz="4000" dirty="0" err="1"/>
              <a:t>gaan</a:t>
            </a:r>
            <a:r>
              <a:rPr lang="en-US" sz="4000" dirty="0"/>
              <a:t> </a:t>
            </a:r>
            <a:r>
              <a:rPr lang="en-US" sz="4000" dirty="0" err="1"/>
              <a:t>uit</a:t>
            </a:r>
            <a:r>
              <a:rPr lang="en-US" sz="4000" dirty="0"/>
              <a:t> van </a:t>
            </a:r>
            <a:r>
              <a:rPr lang="en-US" sz="4000" dirty="0" err="1"/>
              <a:t>een</a:t>
            </a:r>
            <a:r>
              <a:rPr lang="en-US" sz="4000" dirty="0"/>
              <a:t> </a:t>
            </a:r>
            <a:r>
              <a:rPr lang="en-US" sz="4000" dirty="0" err="1"/>
              <a:t>standaard</a:t>
            </a:r>
            <a:r>
              <a:rPr lang="en-US" sz="4000" dirty="0"/>
              <a:t>: de </a:t>
            </a:r>
            <a:r>
              <a:rPr lang="en-US" sz="4000" b="1" dirty="0" err="1"/>
              <a:t>deterministische</a:t>
            </a:r>
            <a:r>
              <a:rPr lang="en-US" sz="4000" b="1" dirty="0"/>
              <a:t> </a:t>
            </a:r>
            <a:r>
              <a:rPr lang="en-US" sz="4000" b="1" dirty="0" err="1"/>
              <a:t>visie</a:t>
            </a:r>
            <a:r>
              <a:rPr lang="en-US" sz="4000" b="1" dirty="0"/>
              <a:t> </a:t>
            </a:r>
            <a:r>
              <a:rPr lang="en-US" sz="4000" dirty="0" err="1"/>
              <a:t>gaat</a:t>
            </a:r>
            <a:r>
              <a:rPr lang="en-US" sz="4000" dirty="0"/>
              <a:t> </a:t>
            </a:r>
            <a:r>
              <a:rPr lang="en-US" sz="4000" dirty="0" err="1"/>
              <a:t>uit</a:t>
            </a:r>
            <a:r>
              <a:rPr lang="en-US" sz="4000" dirty="0"/>
              <a:t> van de </a:t>
            </a:r>
            <a:r>
              <a:rPr lang="en-US" sz="4000" dirty="0" err="1"/>
              <a:t>bevestiging</a:t>
            </a:r>
            <a:r>
              <a:rPr lang="en-US" sz="4000" dirty="0"/>
              <a:t> van </a:t>
            </a:r>
            <a:r>
              <a:rPr lang="en-US" sz="4000" dirty="0" err="1"/>
              <a:t>dat</a:t>
            </a:r>
            <a:r>
              <a:rPr lang="en-US" sz="4000" dirty="0"/>
              <a:t> (</a:t>
            </a:r>
            <a:r>
              <a:rPr lang="en-US" sz="4000" dirty="0" err="1"/>
              <a:t>voor</a:t>
            </a:r>
            <a:r>
              <a:rPr lang="en-US" sz="4000" dirty="0"/>
              <a:t> </a:t>
            </a:r>
            <a:r>
              <a:rPr lang="en-US" sz="4000" dirty="0" err="1"/>
              <a:t>mensen</a:t>
            </a:r>
            <a:r>
              <a:rPr lang="en-US" sz="4000" dirty="0"/>
              <a:t> </a:t>
            </a:r>
            <a:r>
              <a:rPr lang="en-US" sz="4000" dirty="0" err="1"/>
              <a:t>onbekende</a:t>
            </a:r>
            <a:r>
              <a:rPr lang="en-US" sz="4000" dirty="0"/>
              <a:t>) patroon, de </a:t>
            </a:r>
            <a:r>
              <a:rPr lang="en-US" sz="4000" b="1" dirty="0" err="1"/>
              <a:t>toeval-visie</a:t>
            </a:r>
            <a:r>
              <a:rPr lang="en-US" sz="4000" b="1" dirty="0"/>
              <a:t> </a:t>
            </a:r>
            <a:r>
              <a:rPr lang="en-US" sz="4000" dirty="0" err="1"/>
              <a:t>ziet</a:t>
            </a:r>
            <a:r>
              <a:rPr lang="en-US" sz="4000" dirty="0"/>
              <a:t> </a:t>
            </a:r>
            <a:r>
              <a:rPr lang="en-US" sz="4000" dirty="0" err="1"/>
              <a:t>een</a:t>
            </a:r>
            <a:r>
              <a:rPr lang="en-US" sz="4000" dirty="0"/>
              <a:t> </a:t>
            </a:r>
            <a:r>
              <a:rPr lang="en-US" sz="4000" dirty="0" err="1"/>
              <a:t>gebeurtenis</a:t>
            </a:r>
            <a:r>
              <a:rPr lang="en-US" sz="4000" dirty="0"/>
              <a:t> </a:t>
            </a:r>
            <a:r>
              <a:rPr lang="en-US" sz="4000" dirty="0" err="1"/>
              <a:t>als</a:t>
            </a:r>
            <a:r>
              <a:rPr lang="en-US" sz="4000" dirty="0"/>
              <a:t> </a:t>
            </a:r>
            <a:r>
              <a:rPr lang="en-US" sz="4000" dirty="0" err="1"/>
              <a:t>een</a:t>
            </a:r>
            <a:r>
              <a:rPr lang="en-US" sz="4000" dirty="0"/>
              <a:t> </a:t>
            </a:r>
            <a:r>
              <a:rPr lang="en-US" sz="4000" dirty="0" err="1"/>
              <a:t>uitzondering</a:t>
            </a:r>
            <a:r>
              <a:rPr lang="en-US" sz="4000" dirty="0"/>
              <a:t> op de regel. </a:t>
            </a:r>
          </a:p>
        </p:txBody>
      </p:sp>
    </p:spTree>
    <p:extLst>
      <p:ext uri="{BB962C8B-B14F-4D97-AF65-F5344CB8AC3E}">
        <p14:creationId xmlns:p14="http://schemas.microsoft.com/office/powerpoint/2010/main" val="142731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21971-639E-EEBC-0280-FF4682484D32}"/>
              </a:ext>
            </a:extLst>
          </p:cNvPr>
          <p:cNvSpPr>
            <a:spLocks noGrp="1"/>
          </p:cNvSpPr>
          <p:nvPr>
            <p:ph type="title"/>
          </p:nvPr>
        </p:nvSpPr>
        <p:spPr/>
        <p:txBody>
          <a:bodyPr/>
          <a:lstStyle/>
          <a:p>
            <a:r>
              <a:rPr lang="en-US" sz="4400" dirty="0"/>
              <a:t>De </a:t>
            </a:r>
            <a:r>
              <a:rPr lang="en-US" sz="4400" dirty="0" err="1"/>
              <a:t>kracht</a:t>
            </a:r>
            <a:r>
              <a:rPr lang="en-US" sz="4400" dirty="0"/>
              <a:t> </a:t>
            </a:r>
            <a:r>
              <a:rPr lang="en-US" sz="4400" dirty="0" err="1"/>
              <a:t>en</a:t>
            </a:r>
            <a:r>
              <a:rPr lang="en-US" sz="4400" dirty="0"/>
              <a:t> </a:t>
            </a:r>
            <a:r>
              <a:rPr lang="en-US" sz="4400" dirty="0" err="1"/>
              <a:t>macht</a:t>
            </a:r>
            <a:r>
              <a:rPr lang="en-US" sz="4400" dirty="0"/>
              <a:t> van </a:t>
            </a:r>
            <a:r>
              <a:rPr lang="en-US" sz="4400" dirty="0" err="1"/>
              <a:t>Toeval</a:t>
            </a:r>
            <a:endParaRPr lang="en-US" sz="4400" dirty="0"/>
          </a:p>
        </p:txBody>
      </p:sp>
      <p:sp>
        <p:nvSpPr>
          <p:cNvPr id="3" name="Content Placeholder 2">
            <a:extLst>
              <a:ext uri="{FF2B5EF4-FFF2-40B4-BE49-F238E27FC236}">
                <a16:creationId xmlns:a16="http://schemas.microsoft.com/office/drawing/2014/main" id="{51130E64-47BA-3FC5-441D-57DD687AA5D8}"/>
              </a:ext>
            </a:extLst>
          </p:cNvPr>
          <p:cNvSpPr>
            <a:spLocks noGrp="1"/>
          </p:cNvSpPr>
          <p:nvPr>
            <p:ph idx="1"/>
          </p:nvPr>
        </p:nvSpPr>
        <p:spPr/>
        <p:txBody>
          <a:bodyPr/>
          <a:lstStyle/>
          <a:p>
            <a:pPr>
              <a:buFont typeface="Wingdings" pitchFamily="2" charset="2"/>
              <a:buChar char="§"/>
            </a:pPr>
            <a:r>
              <a:rPr lang="en-US" sz="4000" dirty="0" err="1"/>
              <a:t>Uit</a:t>
            </a:r>
            <a:r>
              <a:rPr lang="en-US" sz="4000" dirty="0"/>
              <a:t> </a:t>
            </a:r>
            <a:r>
              <a:rPr lang="en-US" sz="4000" dirty="0" err="1"/>
              <a:t>veel</a:t>
            </a:r>
            <a:r>
              <a:rPr lang="en-US" sz="4000" dirty="0"/>
              <a:t> </a:t>
            </a:r>
            <a:r>
              <a:rPr lang="en-US" sz="4000" dirty="0" err="1"/>
              <a:t>psychologisch</a:t>
            </a:r>
            <a:r>
              <a:rPr lang="en-US" sz="4000" dirty="0"/>
              <a:t> </a:t>
            </a:r>
            <a:r>
              <a:rPr lang="en-US" sz="4000" dirty="0" err="1"/>
              <a:t>onderzoek</a:t>
            </a:r>
            <a:r>
              <a:rPr lang="en-US" sz="4000" dirty="0"/>
              <a:t> </a:t>
            </a:r>
            <a:r>
              <a:rPr lang="en-US" sz="4000" dirty="0" err="1"/>
              <a:t>blijkt</a:t>
            </a:r>
            <a:r>
              <a:rPr lang="en-US" sz="4000" dirty="0"/>
              <a:t> </a:t>
            </a:r>
            <a:r>
              <a:rPr lang="en-US" sz="4000" dirty="0" err="1"/>
              <a:t>dat</a:t>
            </a:r>
            <a:r>
              <a:rPr lang="en-US" sz="4000" dirty="0"/>
              <a:t> </a:t>
            </a:r>
            <a:r>
              <a:rPr lang="en-US" sz="4000" dirty="0" err="1"/>
              <a:t>verwachtingspatronen</a:t>
            </a:r>
            <a:r>
              <a:rPr lang="en-US" sz="4000" dirty="0"/>
              <a:t> </a:t>
            </a:r>
            <a:r>
              <a:rPr lang="en-US" sz="4000" dirty="0" err="1"/>
              <a:t>sterk</a:t>
            </a:r>
            <a:r>
              <a:rPr lang="en-US" sz="4000" dirty="0"/>
              <a:t> </a:t>
            </a:r>
            <a:r>
              <a:rPr lang="en-US" sz="4000" dirty="0" err="1"/>
              <a:t>sturend</a:t>
            </a:r>
            <a:r>
              <a:rPr lang="en-US" sz="4000" dirty="0"/>
              <a:t> </a:t>
            </a:r>
            <a:r>
              <a:rPr lang="en-US" sz="4000" dirty="0" err="1"/>
              <a:t>zijn</a:t>
            </a:r>
            <a:r>
              <a:rPr lang="en-US" sz="4000" dirty="0"/>
              <a:t> </a:t>
            </a:r>
            <a:r>
              <a:rPr lang="en-US" sz="4000" dirty="0" err="1"/>
              <a:t>voor</a:t>
            </a:r>
            <a:r>
              <a:rPr lang="en-US" sz="4000" dirty="0"/>
              <a:t> de </a:t>
            </a:r>
            <a:r>
              <a:rPr lang="en-US" sz="4000" dirty="0" err="1"/>
              <a:t>menselijke</a:t>
            </a:r>
            <a:r>
              <a:rPr lang="en-US" sz="4000" dirty="0"/>
              <a:t> </a:t>
            </a:r>
            <a:r>
              <a:rPr lang="en-US" sz="4000" dirty="0" err="1"/>
              <a:t>perceptie</a:t>
            </a:r>
            <a:r>
              <a:rPr lang="en-US" sz="4000" dirty="0"/>
              <a:t> </a:t>
            </a:r>
            <a:r>
              <a:rPr lang="en-US" sz="4000" dirty="0" err="1"/>
              <a:t>en</a:t>
            </a:r>
            <a:r>
              <a:rPr lang="en-US" sz="4000" dirty="0"/>
              <a:t> het </a:t>
            </a:r>
            <a:r>
              <a:rPr lang="en-US" sz="4000" dirty="0" err="1"/>
              <a:t>menselijk</a:t>
            </a:r>
            <a:r>
              <a:rPr lang="en-US" sz="4000" dirty="0"/>
              <a:t> </a:t>
            </a:r>
            <a:r>
              <a:rPr lang="en-US" sz="4000" dirty="0" err="1"/>
              <a:t>handelen</a:t>
            </a:r>
            <a:r>
              <a:rPr lang="en-US" sz="4000" dirty="0"/>
              <a:t>. </a:t>
            </a:r>
          </a:p>
          <a:p>
            <a:pPr>
              <a:buFont typeface="Wingdings" pitchFamily="2" charset="2"/>
              <a:buChar char="§"/>
            </a:pPr>
            <a:endParaRPr lang="en-US" sz="4000" dirty="0"/>
          </a:p>
          <a:p>
            <a:pPr>
              <a:buFont typeface="Wingdings" pitchFamily="2" charset="2"/>
              <a:buChar char="§"/>
            </a:pPr>
            <a:r>
              <a:rPr lang="en-US" sz="4000" dirty="0" err="1"/>
              <a:t>Toeval</a:t>
            </a:r>
            <a:r>
              <a:rPr lang="en-US" sz="4000" dirty="0"/>
              <a:t> </a:t>
            </a:r>
            <a:r>
              <a:rPr lang="en-US" sz="4000" dirty="0" err="1"/>
              <a:t>als</a:t>
            </a:r>
            <a:r>
              <a:rPr lang="en-US" sz="4000" dirty="0"/>
              <a:t> </a:t>
            </a:r>
            <a:r>
              <a:rPr lang="en-US" sz="4000" dirty="0" err="1"/>
              <a:t>inbreuk</a:t>
            </a:r>
            <a:r>
              <a:rPr lang="en-US" sz="4000" dirty="0"/>
              <a:t> </a:t>
            </a:r>
            <a:r>
              <a:rPr lang="en-US" sz="4000" dirty="0" err="1"/>
              <a:t>daarop</a:t>
            </a:r>
            <a:r>
              <a:rPr lang="en-US" sz="4000" dirty="0"/>
              <a:t> </a:t>
            </a:r>
            <a:r>
              <a:rPr lang="en-US" sz="4000" dirty="0" err="1"/>
              <a:t>kan</a:t>
            </a:r>
            <a:r>
              <a:rPr lang="en-US" sz="4000" dirty="0"/>
              <a:t> dan </a:t>
            </a:r>
            <a:r>
              <a:rPr lang="en-US" sz="4000" dirty="0" err="1"/>
              <a:t>ook</a:t>
            </a:r>
            <a:r>
              <a:rPr lang="en-US" sz="4000" dirty="0"/>
              <a:t> </a:t>
            </a:r>
            <a:r>
              <a:rPr lang="en-US" sz="4000" dirty="0" err="1"/>
              <a:t>verstrekkende</a:t>
            </a:r>
            <a:r>
              <a:rPr lang="en-US" sz="4000" dirty="0"/>
              <a:t> </a:t>
            </a:r>
            <a:r>
              <a:rPr lang="en-US" sz="4000" dirty="0" err="1"/>
              <a:t>gevolgen</a:t>
            </a:r>
            <a:r>
              <a:rPr lang="en-US" sz="4000" dirty="0"/>
              <a:t> </a:t>
            </a:r>
            <a:r>
              <a:rPr lang="en-US" sz="4000" dirty="0" err="1"/>
              <a:t>hebben</a:t>
            </a:r>
            <a:r>
              <a:rPr lang="en-US" sz="4000" dirty="0"/>
              <a:t> </a:t>
            </a:r>
            <a:r>
              <a:rPr lang="en-US" sz="4000" dirty="0" err="1"/>
              <a:t>voor</a:t>
            </a:r>
            <a:r>
              <a:rPr lang="en-US" sz="4000" dirty="0"/>
              <a:t> de </a:t>
            </a:r>
            <a:r>
              <a:rPr lang="en-US" sz="4000" dirty="0" err="1"/>
              <a:t>ervaringen</a:t>
            </a:r>
            <a:r>
              <a:rPr lang="en-US" sz="4000" dirty="0"/>
              <a:t> van </a:t>
            </a:r>
            <a:r>
              <a:rPr lang="en-US" sz="4000" dirty="0" err="1"/>
              <a:t>mensen</a:t>
            </a:r>
            <a:r>
              <a:rPr lang="en-US" sz="4000" dirty="0"/>
              <a:t>. </a:t>
            </a:r>
            <a:r>
              <a:rPr lang="en-US" sz="4000" dirty="0" err="1"/>
              <a:t>En</a:t>
            </a:r>
            <a:r>
              <a:rPr lang="en-US" sz="4000" dirty="0"/>
              <a:t> </a:t>
            </a:r>
            <a:r>
              <a:rPr lang="en-US" sz="4000" dirty="0" err="1"/>
              <a:t>zeker</a:t>
            </a:r>
            <a:r>
              <a:rPr lang="en-US" sz="4000" dirty="0"/>
              <a:t> </a:t>
            </a:r>
            <a:r>
              <a:rPr lang="en-US" sz="4000" dirty="0" err="1"/>
              <a:t>ook</a:t>
            </a:r>
            <a:r>
              <a:rPr lang="en-US" sz="4000" dirty="0"/>
              <a:t> </a:t>
            </a:r>
            <a:r>
              <a:rPr lang="en-US" sz="4000" dirty="0" err="1"/>
              <a:t>voor</a:t>
            </a:r>
            <a:r>
              <a:rPr lang="en-US" sz="4000" dirty="0"/>
              <a:t> </a:t>
            </a:r>
            <a:r>
              <a:rPr lang="en-US" sz="4000" dirty="0" err="1"/>
              <a:t>hun</a:t>
            </a:r>
            <a:r>
              <a:rPr lang="en-US" sz="4000" dirty="0"/>
              <a:t> </a:t>
            </a:r>
            <a:r>
              <a:rPr lang="en-US" sz="4000" dirty="0" err="1"/>
              <a:t>religieuze</a:t>
            </a:r>
            <a:r>
              <a:rPr lang="en-US" sz="4000" dirty="0"/>
              <a:t> </a:t>
            </a:r>
            <a:r>
              <a:rPr lang="en-US" sz="4000" dirty="0" err="1"/>
              <a:t>ervaringen</a:t>
            </a:r>
            <a:r>
              <a:rPr lang="en-US" sz="4000" dirty="0"/>
              <a:t> </a:t>
            </a:r>
            <a:r>
              <a:rPr lang="en-US" sz="4000" dirty="0" err="1"/>
              <a:t>en</a:t>
            </a:r>
            <a:r>
              <a:rPr lang="en-US" sz="4000" dirty="0"/>
              <a:t> </a:t>
            </a:r>
            <a:r>
              <a:rPr lang="en-US" sz="4000" dirty="0" err="1"/>
              <a:t>opvattingen</a:t>
            </a:r>
            <a:r>
              <a:rPr lang="en-US" sz="4000" dirty="0"/>
              <a:t>.</a:t>
            </a:r>
          </a:p>
        </p:txBody>
      </p:sp>
    </p:spTree>
    <p:extLst>
      <p:ext uri="{BB962C8B-B14F-4D97-AF65-F5344CB8AC3E}">
        <p14:creationId xmlns:p14="http://schemas.microsoft.com/office/powerpoint/2010/main" val="2087030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C7D03-21AA-03E7-1535-FAB6CF9A8779}"/>
              </a:ext>
            </a:extLst>
          </p:cNvPr>
          <p:cNvSpPr>
            <a:spLocks noGrp="1"/>
          </p:cNvSpPr>
          <p:nvPr>
            <p:ph type="title"/>
          </p:nvPr>
        </p:nvSpPr>
        <p:spPr>
          <a:xfrm>
            <a:off x="1397001" y="720725"/>
            <a:ext cx="14149552" cy="1079500"/>
          </a:xfrm>
        </p:spPr>
        <p:txBody>
          <a:bodyPr/>
          <a:lstStyle/>
          <a:p>
            <a:r>
              <a:rPr lang="en-US" sz="4400" dirty="0" err="1"/>
              <a:t>Toeval</a:t>
            </a:r>
            <a:r>
              <a:rPr lang="en-US" sz="4400" dirty="0"/>
              <a:t> in de </a:t>
            </a:r>
            <a:r>
              <a:rPr lang="en-US" sz="4400" dirty="0" err="1"/>
              <a:t>Hebreeuwse</a:t>
            </a:r>
            <a:r>
              <a:rPr lang="en-US" sz="4400" dirty="0"/>
              <a:t> </a:t>
            </a:r>
            <a:r>
              <a:rPr lang="en-US" sz="4400" dirty="0" err="1"/>
              <a:t>bijbel</a:t>
            </a:r>
            <a:r>
              <a:rPr lang="en-US" sz="4400" dirty="0"/>
              <a:t>: </a:t>
            </a:r>
            <a:r>
              <a:rPr lang="en-US" sz="4400" i="1" dirty="0" err="1"/>
              <a:t>miqreh</a:t>
            </a:r>
            <a:endParaRPr lang="en-US" sz="4400" i="1" dirty="0"/>
          </a:p>
        </p:txBody>
      </p:sp>
      <p:sp>
        <p:nvSpPr>
          <p:cNvPr id="3" name="Content Placeholder 2">
            <a:extLst>
              <a:ext uri="{FF2B5EF4-FFF2-40B4-BE49-F238E27FC236}">
                <a16:creationId xmlns:a16="http://schemas.microsoft.com/office/drawing/2014/main" id="{486B5436-E162-4940-A817-29701F5DB395}"/>
              </a:ext>
            </a:extLst>
          </p:cNvPr>
          <p:cNvSpPr>
            <a:spLocks noGrp="1"/>
          </p:cNvSpPr>
          <p:nvPr>
            <p:ph idx="1"/>
          </p:nvPr>
        </p:nvSpPr>
        <p:spPr>
          <a:xfrm>
            <a:off x="1397000" y="1800000"/>
            <a:ext cx="15455900" cy="6120000"/>
          </a:xfrm>
        </p:spPr>
        <p:txBody>
          <a:bodyPr/>
          <a:lstStyle/>
          <a:p>
            <a:pPr marL="0" indent="0">
              <a:buNone/>
            </a:pPr>
            <a:r>
              <a:rPr lang="nl-NL" sz="4000" i="1" dirty="0" err="1"/>
              <a:t>Miqreh</a:t>
            </a:r>
            <a:r>
              <a:rPr lang="nl-NL" sz="4000" dirty="0"/>
              <a:t>= toeval (komt 10x voor in HB, waarvan 7x in Prediker)</a:t>
            </a:r>
          </a:p>
          <a:p>
            <a:pPr marL="0" indent="0">
              <a:buNone/>
            </a:pPr>
            <a:r>
              <a:rPr lang="nl-NL" sz="4000" dirty="0"/>
              <a:t>Het zelfstandig naamwoord komt v.h. werkwoord </a:t>
            </a:r>
            <a:r>
              <a:rPr lang="nl-NL" sz="4000" i="1" dirty="0" err="1"/>
              <a:t>qarah</a:t>
            </a:r>
            <a:r>
              <a:rPr lang="nl-NL" sz="4000" dirty="0"/>
              <a:t> =ontmoeten. </a:t>
            </a:r>
          </a:p>
          <a:p>
            <a:pPr marL="0" indent="0">
              <a:buNone/>
            </a:pPr>
            <a:endParaRPr lang="nl-NL" sz="4000" dirty="0"/>
          </a:p>
          <a:p>
            <a:pPr>
              <a:buFont typeface="Wingdings" pitchFamily="2" charset="2"/>
              <a:buChar char="§"/>
            </a:pPr>
            <a:r>
              <a:rPr lang="nl-NL" sz="4000" dirty="0"/>
              <a:t>Ruth 2:3 “</a:t>
            </a:r>
            <a:r>
              <a:rPr lang="nl-NL" sz="4000" i="1" dirty="0"/>
              <a:t>Haar toeval ontmoette Ruth (= het toeval wilde) dat de akker waar zij kwam van Boaz was</a:t>
            </a:r>
            <a:r>
              <a:rPr lang="nl-NL" sz="4000" dirty="0"/>
              <a:t>.”</a:t>
            </a:r>
          </a:p>
          <a:p>
            <a:pPr marL="0" indent="0">
              <a:buNone/>
            </a:pPr>
            <a:endParaRPr lang="nl-NL" sz="4000" dirty="0"/>
          </a:p>
          <a:p>
            <a:pPr>
              <a:buFont typeface="Wingdings" pitchFamily="2" charset="2"/>
              <a:buChar char="§"/>
            </a:pPr>
            <a:r>
              <a:rPr lang="nl-NL" sz="4000" dirty="0"/>
              <a:t>1 Sam 6:9 </a:t>
            </a:r>
            <a:r>
              <a:rPr lang="nl-NL" sz="4000" i="1" dirty="0"/>
              <a:t>“Het toeval trof ons (= het trof ons bij toeval) en het was niet een straf van God.”</a:t>
            </a:r>
          </a:p>
          <a:p>
            <a:pPr marL="0" indent="0">
              <a:buNone/>
            </a:pPr>
            <a:endParaRPr lang="nl-NL" sz="4000" i="1" dirty="0"/>
          </a:p>
          <a:p>
            <a:pPr>
              <a:buFont typeface="Wingdings" pitchFamily="2" charset="2"/>
              <a:buChar char="§"/>
            </a:pPr>
            <a:r>
              <a:rPr lang="nl-NL" sz="4000" dirty="0"/>
              <a:t>1 Sam 20:26 </a:t>
            </a:r>
            <a:r>
              <a:rPr lang="nl-NL" sz="4000" i="1" dirty="0"/>
              <a:t>“Het is zeker toeval dat David er niet is” (dacht Saul).</a:t>
            </a:r>
          </a:p>
          <a:p>
            <a:pPr marL="0" indent="0">
              <a:buNone/>
            </a:pPr>
            <a:endParaRPr lang="nl-NL" sz="4000" i="1" dirty="0"/>
          </a:p>
        </p:txBody>
      </p:sp>
    </p:spTree>
    <p:extLst>
      <p:ext uri="{BB962C8B-B14F-4D97-AF65-F5344CB8AC3E}">
        <p14:creationId xmlns:p14="http://schemas.microsoft.com/office/powerpoint/2010/main" val="4034194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9B3F2-C28C-392A-95B0-4D3CEF3874DB}"/>
              </a:ext>
            </a:extLst>
          </p:cNvPr>
          <p:cNvSpPr>
            <a:spLocks noGrp="1"/>
          </p:cNvSpPr>
          <p:nvPr>
            <p:ph type="title"/>
          </p:nvPr>
        </p:nvSpPr>
        <p:spPr/>
        <p:txBody>
          <a:bodyPr/>
          <a:lstStyle/>
          <a:p>
            <a:r>
              <a:rPr lang="en-US" sz="4400" dirty="0" err="1"/>
              <a:t>Toeval</a:t>
            </a:r>
            <a:r>
              <a:rPr lang="en-US" sz="4400" dirty="0"/>
              <a:t> in de </a:t>
            </a:r>
            <a:r>
              <a:rPr lang="en-US" sz="4400" dirty="0" err="1"/>
              <a:t>boeken</a:t>
            </a:r>
            <a:r>
              <a:rPr lang="en-US" sz="4400" dirty="0"/>
              <a:t> Ruth </a:t>
            </a:r>
            <a:r>
              <a:rPr lang="en-US" sz="4400" dirty="0" err="1"/>
              <a:t>en</a:t>
            </a:r>
            <a:r>
              <a:rPr lang="en-US" sz="4400" dirty="0"/>
              <a:t> 1 Samuel</a:t>
            </a:r>
          </a:p>
        </p:txBody>
      </p:sp>
      <p:sp>
        <p:nvSpPr>
          <p:cNvPr id="3" name="Content Placeholder 2">
            <a:extLst>
              <a:ext uri="{FF2B5EF4-FFF2-40B4-BE49-F238E27FC236}">
                <a16:creationId xmlns:a16="http://schemas.microsoft.com/office/drawing/2014/main" id="{6FD5A80E-569D-F7EA-DCBC-FCABC61BDF7A}"/>
              </a:ext>
            </a:extLst>
          </p:cNvPr>
          <p:cNvSpPr>
            <a:spLocks noGrp="1"/>
          </p:cNvSpPr>
          <p:nvPr>
            <p:ph idx="1"/>
          </p:nvPr>
        </p:nvSpPr>
        <p:spPr/>
        <p:txBody>
          <a:bodyPr/>
          <a:lstStyle/>
          <a:p>
            <a:pPr>
              <a:buFont typeface="Wingdings" pitchFamily="2" charset="2"/>
              <a:buChar char="§"/>
            </a:pPr>
            <a:r>
              <a:rPr lang="en-US" sz="4000" i="1" dirty="0" err="1"/>
              <a:t>miqreh</a:t>
            </a:r>
            <a:r>
              <a:rPr lang="en-US" sz="4000" dirty="0"/>
              <a:t> </a:t>
            </a:r>
            <a:r>
              <a:rPr lang="en-US" sz="4000" dirty="0" err="1"/>
              <a:t>beschrijft</a:t>
            </a:r>
            <a:r>
              <a:rPr lang="en-US" sz="4000" dirty="0"/>
              <a:t> </a:t>
            </a:r>
            <a:r>
              <a:rPr lang="en-US" sz="4000" dirty="0" err="1"/>
              <a:t>een</a:t>
            </a:r>
            <a:r>
              <a:rPr lang="en-US" sz="4000" dirty="0"/>
              <a:t> </a:t>
            </a:r>
            <a:r>
              <a:rPr lang="en-US" sz="4000" dirty="0" err="1"/>
              <a:t>gebeurtenis</a:t>
            </a:r>
            <a:r>
              <a:rPr lang="en-US" sz="4000" dirty="0"/>
              <a:t> die </a:t>
            </a:r>
            <a:r>
              <a:rPr lang="en-US" sz="4000" dirty="0" err="1"/>
              <a:t>voor</a:t>
            </a:r>
            <a:r>
              <a:rPr lang="en-US" sz="4000" dirty="0"/>
              <a:t> </a:t>
            </a:r>
            <a:r>
              <a:rPr lang="en-US" sz="4000" dirty="0" err="1"/>
              <a:t>mensen</a:t>
            </a:r>
            <a:r>
              <a:rPr lang="en-US" sz="4000" dirty="0"/>
              <a:t> </a:t>
            </a:r>
            <a:r>
              <a:rPr lang="en-US" sz="4000" dirty="0" err="1"/>
              <a:t>onverwacht</a:t>
            </a:r>
            <a:r>
              <a:rPr lang="en-US" sz="4000" dirty="0"/>
              <a:t> is </a:t>
            </a:r>
            <a:r>
              <a:rPr lang="en-US" sz="4000" dirty="0" err="1"/>
              <a:t>omdat</a:t>
            </a:r>
            <a:r>
              <a:rPr lang="en-US" sz="4000" dirty="0"/>
              <a:t> ze het </a:t>
            </a:r>
            <a:r>
              <a:rPr lang="en-US" sz="4000" dirty="0" err="1"/>
              <a:t>niet</a:t>
            </a:r>
            <a:r>
              <a:rPr lang="en-US" sz="4000" dirty="0"/>
              <a:t> </a:t>
            </a:r>
            <a:r>
              <a:rPr lang="en-US" sz="4000" dirty="0" err="1"/>
              <a:t>kunnen</a:t>
            </a:r>
            <a:r>
              <a:rPr lang="en-US" sz="4000" dirty="0"/>
              <a:t> </a:t>
            </a:r>
            <a:r>
              <a:rPr lang="en-US" sz="4000" dirty="0" err="1"/>
              <a:t>voorzien</a:t>
            </a:r>
            <a:r>
              <a:rPr lang="en-US" sz="4000" dirty="0"/>
              <a:t> of </a:t>
            </a:r>
            <a:r>
              <a:rPr lang="en-US" sz="4000" dirty="0" err="1"/>
              <a:t>bepalen</a:t>
            </a:r>
            <a:r>
              <a:rPr lang="en-US" sz="4000" dirty="0"/>
              <a:t>, </a:t>
            </a:r>
            <a:r>
              <a:rPr lang="en-US" sz="4000" dirty="0" err="1"/>
              <a:t>en</a:t>
            </a:r>
            <a:r>
              <a:rPr lang="en-US" sz="4000" dirty="0"/>
              <a:t> </a:t>
            </a:r>
            <a:r>
              <a:rPr lang="en-US" sz="4000" dirty="0" err="1"/>
              <a:t>waarvan</a:t>
            </a:r>
            <a:r>
              <a:rPr lang="en-US" sz="4000" dirty="0"/>
              <a:t> ze de </a:t>
            </a:r>
            <a:r>
              <a:rPr lang="en-US" sz="4000" dirty="0" err="1"/>
              <a:t>oorzaak</a:t>
            </a:r>
            <a:r>
              <a:rPr lang="en-US" sz="4000" dirty="0"/>
              <a:t> </a:t>
            </a:r>
            <a:r>
              <a:rPr lang="en-US" sz="4000" dirty="0" err="1"/>
              <a:t>niet</a:t>
            </a:r>
            <a:r>
              <a:rPr lang="en-US" sz="4000" dirty="0"/>
              <a:t> </a:t>
            </a:r>
            <a:r>
              <a:rPr lang="en-US" sz="4000" dirty="0" err="1"/>
              <a:t>kunnen</a:t>
            </a:r>
            <a:r>
              <a:rPr lang="en-US" sz="4000" dirty="0"/>
              <a:t> </a:t>
            </a:r>
            <a:r>
              <a:rPr lang="en-US" sz="4000" dirty="0" err="1"/>
              <a:t>begrijpen</a:t>
            </a:r>
            <a:r>
              <a:rPr lang="en-US" sz="4000" dirty="0"/>
              <a:t>. </a:t>
            </a:r>
          </a:p>
          <a:p>
            <a:endParaRPr lang="en-US" sz="4000" dirty="0"/>
          </a:p>
          <a:p>
            <a:pPr>
              <a:buFont typeface="Wingdings" pitchFamily="2" charset="2"/>
              <a:buChar char="§"/>
            </a:pPr>
            <a:r>
              <a:rPr lang="en-US" sz="4000" dirty="0"/>
              <a:t>Het is </a:t>
            </a:r>
            <a:r>
              <a:rPr lang="en-US" sz="4000" dirty="0" err="1"/>
              <a:t>een</a:t>
            </a:r>
            <a:r>
              <a:rPr lang="en-US" sz="4000" dirty="0"/>
              <a:t> type </a:t>
            </a:r>
            <a:r>
              <a:rPr lang="en-US" sz="4000" dirty="0" err="1"/>
              <a:t>gebeurtenis</a:t>
            </a:r>
            <a:r>
              <a:rPr lang="en-US" sz="4000" dirty="0"/>
              <a:t> </a:t>
            </a:r>
            <a:r>
              <a:rPr lang="en-US" sz="4000" dirty="0" err="1"/>
              <a:t>dat</a:t>
            </a:r>
            <a:r>
              <a:rPr lang="en-US" sz="4000" dirty="0"/>
              <a:t> </a:t>
            </a:r>
            <a:r>
              <a:rPr lang="en-US" sz="4000" dirty="0" err="1"/>
              <a:t>mensen</a:t>
            </a:r>
            <a:r>
              <a:rPr lang="en-US" sz="4000" dirty="0"/>
              <a:t> </a:t>
            </a:r>
            <a:r>
              <a:rPr lang="en-US" sz="4000" dirty="0" err="1"/>
              <a:t>overkomt</a:t>
            </a:r>
            <a:r>
              <a:rPr lang="en-US" sz="4000" dirty="0"/>
              <a:t> </a:t>
            </a:r>
            <a:r>
              <a:rPr lang="en-US" sz="4000" dirty="0" err="1"/>
              <a:t>en</a:t>
            </a:r>
            <a:r>
              <a:rPr lang="en-US" sz="4000" dirty="0"/>
              <a:t> </a:t>
            </a:r>
            <a:r>
              <a:rPr lang="en-US" sz="4000" dirty="0" err="1"/>
              <a:t>dat</a:t>
            </a:r>
            <a:r>
              <a:rPr lang="en-US" sz="4000" dirty="0"/>
              <a:t> </a:t>
            </a:r>
            <a:r>
              <a:rPr lang="en-US" sz="4000" dirty="0" err="1"/>
              <a:t>buiten</a:t>
            </a:r>
            <a:r>
              <a:rPr lang="en-US" sz="4000" dirty="0"/>
              <a:t> </a:t>
            </a:r>
            <a:r>
              <a:rPr lang="en-US" sz="4000" dirty="0" err="1"/>
              <a:t>hun</a:t>
            </a:r>
            <a:r>
              <a:rPr lang="en-US" sz="4000" dirty="0"/>
              <a:t> </a:t>
            </a:r>
            <a:r>
              <a:rPr lang="en-US" sz="4000" dirty="0" err="1"/>
              <a:t>macht</a:t>
            </a:r>
            <a:r>
              <a:rPr lang="en-US" sz="4000" dirty="0"/>
              <a:t> /</a:t>
            </a:r>
            <a:r>
              <a:rPr lang="en-US" sz="4000" dirty="0" err="1"/>
              <a:t>controle</a:t>
            </a:r>
            <a:r>
              <a:rPr lang="en-US" sz="4000" dirty="0"/>
              <a:t> </a:t>
            </a:r>
            <a:r>
              <a:rPr lang="en-US" sz="4000" dirty="0" err="1"/>
              <a:t>en</a:t>
            </a:r>
            <a:r>
              <a:rPr lang="en-US" sz="4000" dirty="0"/>
              <a:t> </a:t>
            </a:r>
            <a:r>
              <a:rPr lang="en-US" sz="4000" dirty="0" err="1"/>
              <a:t>begripsvermogen</a:t>
            </a:r>
            <a:r>
              <a:rPr lang="en-US" sz="4000" dirty="0"/>
              <a:t> </a:t>
            </a:r>
            <a:r>
              <a:rPr lang="en-US" sz="4000" dirty="0" err="1"/>
              <a:t>valt</a:t>
            </a:r>
            <a:r>
              <a:rPr lang="en-US" sz="4000" dirty="0"/>
              <a:t>.</a:t>
            </a:r>
          </a:p>
          <a:p>
            <a:endParaRPr lang="en-US" sz="4000" dirty="0"/>
          </a:p>
          <a:p>
            <a:pPr>
              <a:buFont typeface="Wingdings" pitchFamily="2" charset="2"/>
              <a:buChar char="§"/>
            </a:pPr>
            <a:r>
              <a:rPr lang="en-US" sz="4000" dirty="0"/>
              <a:t>Of God </a:t>
            </a:r>
            <a:r>
              <a:rPr lang="en-US" sz="4000" dirty="0" err="1"/>
              <a:t>een</a:t>
            </a:r>
            <a:r>
              <a:rPr lang="en-US" sz="4000" dirty="0"/>
              <a:t> </a:t>
            </a:r>
            <a:r>
              <a:rPr lang="en-US" sz="4000" dirty="0" err="1"/>
              <a:t>rol</a:t>
            </a:r>
            <a:r>
              <a:rPr lang="en-US" sz="4000" dirty="0"/>
              <a:t> </a:t>
            </a:r>
            <a:r>
              <a:rPr lang="en-US" sz="4000" dirty="0" err="1"/>
              <a:t>speelt</a:t>
            </a:r>
            <a:r>
              <a:rPr lang="en-US" sz="4000" dirty="0"/>
              <a:t> op de </a:t>
            </a:r>
            <a:r>
              <a:rPr lang="en-US" sz="4000" dirty="0" err="1"/>
              <a:t>achtergrond</a:t>
            </a:r>
            <a:r>
              <a:rPr lang="en-US" sz="4000" dirty="0"/>
              <a:t> is </a:t>
            </a:r>
            <a:r>
              <a:rPr lang="en-US" sz="4000" dirty="0" err="1"/>
              <a:t>onduidelijk</a:t>
            </a:r>
            <a:r>
              <a:rPr lang="en-US" sz="4000" dirty="0"/>
              <a:t> of </a:t>
            </a:r>
            <a:r>
              <a:rPr lang="en-US" sz="4000" dirty="0" err="1"/>
              <a:t>onzeker</a:t>
            </a:r>
            <a:r>
              <a:rPr lang="en-US" sz="4000" dirty="0"/>
              <a:t>.</a:t>
            </a:r>
          </a:p>
        </p:txBody>
      </p:sp>
    </p:spTree>
    <p:extLst>
      <p:ext uri="{BB962C8B-B14F-4D97-AF65-F5344CB8AC3E}">
        <p14:creationId xmlns:p14="http://schemas.microsoft.com/office/powerpoint/2010/main" val="1818797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B5F1F-52C9-5578-FB42-2DE8A0F8C97D}"/>
              </a:ext>
            </a:extLst>
          </p:cNvPr>
          <p:cNvSpPr>
            <a:spLocks noGrp="1"/>
          </p:cNvSpPr>
          <p:nvPr>
            <p:ph type="title"/>
          </p:nvPr>
        </p:nvSpPr>
        <p:spPr>
          <a:xfrm>
            <a:off x="1161536" y="720725"/>
            <a:ext cx="14385017" cy="1079500"/>
          </a:xfrm>
        </p:spPr>
        <p:txBody>
          <a:bodyPr/>
          <a:lstStyle/>
          <a:p>
            <a:r>
              <a:rPr lang="nl-NL" sz="4400" dirty="0"/>
              <a:t>Toeval / Lot in het boek Prediker</a:t>
            </a:r>
          </a:p>
        </p:txBody>
      </p:sp>
      <p:sp>
        <p:nvSpPr>
          <p:cNvPr id="3" name="Content Placeholder 2">
            <a:extLst>
              <a:ext uri="{FF2B5EF4-FFF2-40B4-BE49-F238E27FC236}">
                <a16:creationId xmlns:a16="http://schemas.microsoft.com/office/drawing/2014/main" id="{72A25590-9AB3-2192-FDB2-437E0F600B74}"/>
              </a:ext>
            </a:extLst>
          </p:cNvPr>
          <p:cNvSpPr>
            <a:spLocks noGrp="1"/>
          </p:cNvSpPr>
          <p:nvPr>
            <p:ph idx="1"/>
          </p:nvPr>
        </p:nvSpPr>
        <p:spPr>
          <a:xfrm>
            <a:off x="1161536" y="1818387"/>
            <a:ext cx="15754864" cy="6120000"/>
          </a:xfrm>
        </p:spPr>
        <p:txBody>
          <a:bodyPr/>
          <a:lstStyle/>
          <a:p>
            <a:pPr>
              <a:buFont typeface="Wingdings" pitchFamily="2" charset="2"/>
              <a:buChar char="§"/>
            </a:pPr>
            <a:r>
              <a:rPr lang="en-US" sz="4000" dirty="0"/>
              <a:t> 2:14-15 	“</a:t>
            </a:r>
            <a:r>
              <a:rPr lang="en-US" sz="4000" i="1" dirty="0" err="1"/>
              <a:t>Hetzelfde</a:t>
            </a:r>
            <a:r>
              <a:rPr lang="en-US" sz="4000" i="1" dirty="0"/>
              <a:t> lot (</a:t>
            </a:r>
            <a:r>
              <a:rPr lang="en-US" sz="4000" i="1" dirty="0" err="1"/>
              <a:t>miqreh</a:t>
            </a:r>
            <a:r>
              <a:rPr lang="en-US" sz="4000" i="1" dirty="0"/>
              <a:t>) </a:t>
            </a:r>
            <a:r>
              <a:rPr lang="en-US" sz="4000" i="1" dirty="0" err="1"/>
              <a:t>treft</a:t>
            </a:r>
            <a:r>
              <a:rPr lang="en-US" sz="4000" i="1" dirty="0"/>
              <a:t> de </a:t>
            </a:r>
            <a:r>
              <a:rPr lang="en-US" sz="4000" i="1" dirty="0" err="1"/>
              <a:t>wijze</a:t>
            </a:r>
            <a:r>
              <a:rPr lang="en-US" sz="4000" i="1" dirty="0"/>
              <a:t> </a:t>
            </a:r>
            <a:r>
              <a:rPr lang="en-US" sz="4000" i="1" dirty="0" err="1"/>
              <a:t>en</a:t>
            </a:r>
            <a:r>
              <a:rPr lang="en-US" sz="4000" i="1" dirty="0"/>
              <a:t> de </a:t>
            </a:r>
            <a:r>
              <a:rPr lang="en-US" sz="4000" i="1" dirty="0" err="1"/>
              <a:t>dwaze</a:t>
            </a:r>
            <a:r>
              <a:rPr lang="en-US" sz="4000" i="1" dirty="0"/>
              <a:t>. </a:t>
            </a:r>
            <a:r>
              <a:rPr lang="en-US" sz="4000" i="1" dirty="0" err="1"/>
              <a:t>En</a:t>
            </a:r>
            <a:r>
              <a:rPr lang="en-US" sz="4000" i="1" dirty="0"/>
              <a:t> </a:t>
            </a:r>
            <a:r>
              <a:rPr lang="en-US" sz="4000" i="1" dirty="0" err="1"/>
              <a:t>ik</a:t>
            </a:r>
            <a:r>
              <a:rPr lang="en-US" sz="4000" i="1" dirty="0"/>
              <a:t> </a:t>
            </a:r>
            <a:r>
              <a:rPr lang="en-US" sz="4000" i="1" dirty="0" err="1"/>
              <a:t>zei</a:t>
            </a:r>
            <a:r>
              <a:rPr lang="en-US" sz="4000" i="1" dirty="0"/>
              <a:t> </a:t>
            </a:r>
            <a:r>
              <a:rPr lang="en-US" sz="4000" i="1" dirty="0" err="1"/>
              <a:t>bij</a:t>
            </a:r>
            <a:r>
              <a:rPr lang="en-US" sz="4000" i="1" dirty="0"/>
              <a:t> </a:t>
            </a:r>
            <a:r>
              <a:rPr lang="en-US" sz="4000" i="1" dirty="0" err="1"/>
              <a:t>mezelf</a:t>
            </a:r>
            <a:r>
              <a:rPr lang="en-US" sz="4000" i="1" dirty="0"/>
              <a:t>: het lot (</a:t>
            </a:r>
            <a:r>
              <a:rPr lang="en-US" sz="4000" i="1" dirty="0" err="1"/>
              <a:t>miqreh</a:t>
            </a:r>
            <a:r>
              <a:rPr lang="en-US" sz="4000" i="1" dirty="0"/>
              <a:t>) van de </a:t>
            </a:r>
            <a:r>
              <a:rPr lang="en-US" sz="4000" i="1" dirty="0" err="1"/>
              <a:t>dwaas</a:t>
            </a:r>
            <a:r>
              <a:rPr lang="en-US" sz="4000" i="1" dirty="0"/>
              <a:t> </a:t>
            </a:r>
            <a:r>
              <a:rPr lang="en-US" sz="4000" i="1" dirty="0" err="1"/>
              <a:t>treft</a:t>
            </a:r>
            <a:r>
              <a:rPr lang="en-US" sz="4000" i="1" dirty="0"/>
              <a:t> </a:t>
            </a:r>
            <a:r>
              <a:rPr lang="en-US" sz="4000" i="1" dirty="0" err="1"/>
              <a:t>ook</a:t>
            </a:r>
            <a:r>
              <a:rPr lang="en-US" sz="4000" i="1" dirty="0"/>
              <a:t> </a:t>
            </a:r>
            <a:r>
              <a:rPr lang="en-US" sz="4000" i="1" dirty="0" err="1"/>
              <a:t>mij</a:t>
            </a:r>
            <a:r>
              <a:rPr lang="en-US" sz="4000" i="1" dirty="0"/>
              <a:t>.”</a:t>
            </a:r>
          </a:p>
          <a:p>
            <a:pPr marL="0" indent="0">
              <a:buNone/>
            </a:pPr>
            <a:endParaRPr lang="en-US" sz="4000" dirty="0"/>
          </a:p>
          <a:p>
            <a:pPr>
              <a:buFont typeface="Wingdings" pitchFamily="2" charset="2"/>
              <a:buChar char="§"/>
            </a:pPr>
            <a:r>
              <a:rPr lang="en-US" sz="4000" dirty="0"/>
              <a:t> 3:19   “Het lot </a:t>
            </a:r>
            <a:r>
              <a:rPr lang="en-US" sz="4000" i="1" dirty="0"/>
              <a:t>(</a:t>
            </a:r>
            <a:r>
              <a:rPr lang="en-US" sz="4000" i="1" dirty="0" err="1"/>
              <a:t>miqreh</a:t>
            </a:r>
            <a:r>
              <a:rPr lang="en-US" sz="4000" i="1" dirty="0"/>
              <a:t>) </a:t>
            </a:r>
            <a:r>
              <a:rPr lang="en-US" sz="4000" dirty="0"/>
              <a:t>van de </a:t>
            </a:r>
            <a:r>
              <a:rPr lang="en-US" sz="4000" dirty="0" err="1"/>
              <a:t>mensen</a:t>
            </a:r>
            <a:r>
              <a:rPr lang="en-US" sz="4000" dirty="0"/>
              <a:t> </a:t>
            </a:r>
            <a:r>
              <a:rPr lang="en-US" sz="4000" dirty="0" err="1"/>
              <a:t>en</a:t>
            </a:r>
            <a:r>
              <a:rPr lang="en-US" sz="4000" dirty="0"/>
              <a:t> het lot </a:t>
            </a:r>
            <a:r>
              <a:rPr lang="en-US" sz="4000" i="1" dirty="0"/>
              <a:t>(</a:t>
            </a:r>
            <a:r>
              <a:rPr lang="en-US" sz="4000" i="1" dirty="0" err="1"/>
              <a:t>miqreh</a:t>
            </a:r>
            <a:r>
              <a:rPr lang="en-US" sz="4000" i="1" dirty="0"/>
              <a:t>) </a:t>
            </a:r>
            <a:r>
              <a:rPr lang="en-US" sz="4000" dirty="0"/>
              <a:t>van de </a:t>
            </a:r>
            <a:r>
              <a:rPr lang="en-US" sz="4000" dirty="0" err="1"/>
              <a:t>dieren</a:t>
            </a:r>
            <a:r>
              <a:rPr lang="en-US" sz="4000" dirty="0"/>
              <a:t>, </a:t>
            </a:r>
            <a:r>
              <a:rPr lang="en-US" sz="4000" dirty="0" err="1"/>
              <a:t>één</a:t>
            </a:r>
            <a:r>
              <a:rPr lang="en-US" sz="4000" dirty="0"/>
              <a:t> </a:t>
            </a:r>
            <a:r>
              <a:rPr lang="en-US" sz="4000" dirty="0" err="1"/>
              <a:t>en</a:t>
            </a:r>
            <a:r>
              <a:rPr lang="en-US" sz="4000" dirty="0"/>
              <a:t> </a:t>
            </a:r>
            <a:r>
              <a:rPr lang="en-US" sz="4000" dirty="0" err="1"/>
              <a:t>hetzelfde</a:t>
            </a:r>
            <a:r>
              <a:rPr lang="en-US" sz="4000" dirty="0"/>
              <a:t> lot </a:t>
            </a:r>
            <a:r>
              <a:rPr lang="en-US" sz="4000" i="1" dirty="0"/>
              <a:t>(</a:t>
            </a:r>
            <a:r>
              <a:rPr lang="en-US" sz="4000" i="1" dirty="0" err="1"/>
              <a:t>miqreh</a:t>
            </a:r>
            <a:r>
              <a:rPr lang="en-US" sz="4000" i="1" dirty="0"/>
              <a:t>) </a:t>
            </a:r>
            <a:r>
              <a:rPr lang="en-US" sz="4000" dirty="0" err="1"/>
              <a:t>treft</a:t>
            </a:r>
            <a:r>
              <a:rPr lang="en-US" sz="4000" dirty="0"/>
              <a:t> </a:t>
            </a:r>
            <a:r>
              <a:rPr lang="en-US" sz="4000" dirty="0" err="1"/>
              <a:t>allen</a:t>
            </a:r>
            <a:r>
              <a:rPr lang="en-US" sz="4000" dirty="0"/>
              <a:t>.</a:t>
            </a:r>
            <a:r>
              <a:rPr lang="en-US" sz="4000" i="1" dirty="0"/>
              <a:t> </a:t>
            </a:r>
            <a:r>
              <a:rPr lang="en-US" sz="4000" i="1" dirty="0" err="1"/>
              <a:t>Zoals</a:t>
            </a:r>
            <a:r>
              <a:rPr lang="en-US" sz="4000" i="1" dirty="0"/>
              <a:t> </a:t>
            </a:r>
            <a:r>
              <a:rPr lang="en-US" sz="4000" i="1" dirty="0" err="1"/>
              <a:t>een</a:t>
            </a:r>
            <a:r>
              <a:rPr lang="en-US" sz="4000" i="1" dirty="0"/>
              <a:t> </a:t>
            </a:r>
            <a:r>
              <a:rPr lang="en-US" sz="4000" i="1" dirty="0" err="1"/>
              <a:t>dier</a:t>
            </a:r>
            <a:r>
              <a:rPr lang="en-US" sz="4000" i="1" dirty="0"/>
              <a:t> </a:t>
            </a:r>
            <a:r>
              <a:rPr lang="en-US" sz="4000" i="1" dirty="0" err="1"/>
              <a:t>sterft</a:t>
            </a:r>
            <a:r>
              <a:rPr lang="en-US" sz="4000" i="1" dirty="0"/>
              <a:t>, zo </a:t>
            </a:r>
            <a:r>
              <a:rPr lang="en-US" sz="4000" i="1" dirty="0" err="1"/>
              <a:t>sterft</a:t>
            </a:r>
            <a:r>
              <a:rPr lang="en-US" sz="4000" i="1" dirty="0"/>
              <a:t> </a:t>
            </a:r>
            <a:r>
              <a:rPr lang="en-US" sz="4000" i="1" dirty="0" err="1"/>
              <a:t>ook</a:t>
            </a:r>
            <a:r>
              <a:rPr lang="en-US" sz="4000" i="1" dirty="0"/>
              <a:t> </a:t>
            </a:r>
            <a:r>
              <a:rPr lang="en-US" sz="4000" i="1" dirty="0" err="1"/>
              <a:t>een</a:t>
            </a:r>
            <a:r>
              <a:rPr lang="en-US" sz="4000" i="1" dirty="0"/>
              <a:t> </a:t>
            </a:r>
            <a:r>
              <a:rPr lang="en-US" sz="4000" i="1" dirty="0" err="1"/>
              <a:t>mens</a:t>
            </a:r>
            <a:r>
              <a:rPr lang="en-US" sz="4000" i="1" dirty="0"/>
              <a:t> […]. De </a:t>
            </a:r>
            <a:r>
              <a:rPr lang="en-US" sz="4000" i="1" dirty="0" err="1"/>
              <a:t>mens</a:t>
            </a:r>
            <a:r>
              <a:rPr lang="en-US" sz="4000" i="1" dirty="0"/>
              <a:t> is </a:t>
            </a:r>
            <a:r>
              <a:rPr lang="en-US" sz="4000" i="1" dirty="0" err="1"/>
              <a:t>niet</a:t>
            </a:r>
            <a:r>
              <a:rPr lang="en-US" sz="4000" i="1" dirty="0"/>
              <a:t> </a:t>
            </a:r>
            <a:r>
              <a:rPr lang="en-US" sz="4000" i="1" dirty="0" err="1"/>
              <a:t>superieur</a:t>
            </a:r>
            <a:r>
              <a:rPr lang="en-US" sz="4000" i="1" dirty="0"/>
              <a:t> </a:t>
            </a:r>
            <a:r>
              <a:rPr lang="en-US" sz="4000" i="1" dirty="0" err="1"/>
              <a:t>aan</a:t>
            </a:r>
            <a:r>
              <a:rPr lang="en-US" sz="4000" i="1" dirty="0"/>
              <a:t> het </a:t>
            </a:r>
            <a:r>
              <a:rPr lang="en-US" sz="4000" i="1" dirty="0" err="1"/>
              <a:t>dier</a:t>
            </a:r>
            <a:r>
              <a:rPr lang="en-US" sz="4000" i="1" dirty="0"/>
              <a:t>; </a:t>
            </a:r>
            <a:r>
              <a:rPr lang="en-US" sz="4000" i="1" dirty="0" err="1"/>
              <a:t>allen</a:t>
            </a:r>
            <a:r>
              <a:rPr lang="en-US" sz="4000" i="1" dirty="0"/>
              <a:t> </a:t>
            </a:r>
            <a:r>
              <a:rPr lang="en-US" sz="4000" i="1" dirty="0" err="1"/>
              <a:t>zijn</a:t>
            </a:r>
            <a:r>
              <a:rPr lang="en-US" sz="4000" i="1" dirty="0"/>
              <a:t> </a:t>
            </a:r>
            <a:r>
              <a:rPr lang="en-US" sz="4000" i="1" dirty="0" err="1"/>
              <a:t>zonder</a:t>
            </a:r>
            <a:r>
              <a:rPr lang="en-US" sz="4000" i="1" dirty="0"/>
              <a:t> </a:t>
            </a:r>
            <a:r>
              <a:rPr lang="en-US" sz="4000" i="1" dirty="0" err="1"/>
              <a:t>waarde</a:t>
            </a:r>
            <a:r>
              <a:rPr lang="en-US" sz="4000" i="1" dirty="0"/>
              <a:t> (</a:t>
            </a:r>
            <a:r>
              <a:rPr lang="en-US" sz="4000" i="1" dirty="0" err="1"/>
              <a:t>hèvel</a:t>
            </a:r>
            <a:r>
              <a:rPr lang="en-US" sz="4000" i="1" dirty="0"/>
              <a:t>).”</a:t>
            </a:r>
          </a:p>
          <a:p>
            <a:pPr marL="0" indent="0">
              <a:buNone/>
            </a:pPr>
            <a:endParaRPr lang="en-US" sz="4000" i="1" dirty="0"/>
          </a:p>
          <a:p>
            <a:pPr>
              <a:buFont typeface="Wingdings" pitchFamily="2" charset="2"/>
              <a:buChar char="§"/>
            </a:pPr>
            <a:r>
              <a:rPr lang="en-US" sz="4000" dirty="0"/>
              <a:t> 9:2-3 	“</a:t>
            </a:r>
            <a:r>
              <a:rPr lang="en-US" sz="4000" i="1" dirty="0" err="1"/>
              <a:t>Hetzelfde</a:t>
            </a:r>
            <a:r>
              <a:rPr lang="en-US" sz="4000" i="1" dirty="0"/>
              <a:t> lot (</a:t>
            </a:r>
            <a:r>
              <a:rPr lang="en-US" sz="4000" i="1" dirty="0" err="1"/>
              <a:t>miqreh</a:t>
            </a:r>
            <a:r>
              <a:rPr lang="en-US" sz="4000" i="1" dirty="0"/>
              <a:t>) </a:t>
            </a:r>
            <a:r>
              <a:rPr lang="en-US" sz="4000" i="1" dirty="0" err="1"/>
              <a:t>wacht</a:t>
            </a:r>
            <a:r>
              <a:rPr lang="en-US" sz="4000" i="1" dirty="0"/>
              <a:t> </a:t>
            </a:r>
            <a:r>
              <a:rPr lang="en-US" sz="4000" i="1" dirty="0" err="1"/>
              <a:t>allen</a:t>
            </a:r>
            <a:r>
              <a:rPr lang="en-US" sz="4000" i="1" dirty="0"/>
              <a:t>: ben je </a:t>
            </a:r>
            <a:r>
              <a:rPr lang="en-US" sz="4000" i="1" dirty="0" err="1"/>
              <a:t>een</a:t>
            </a:r>
            <a:r>
              <a:rPr lang="en-US" sz="4000" i="1" dirty="0"/>
              <a:t> </a:t>
            </a:r>
            <a:r>
              <a:rPr lang="en-US" sz="4000" i="1" dirty="0" err="1"/>
              <a:t>rechtvaardige</a:t>
            </a:r>
            <a:r>
              <a:rPr lang="en-US" sz="4000" i="1" dirty="0"/>
              <a:t> of </a:t>
            </a:r>
            <a:r>
              <a:rPr lang="en-US" sz="4000" i="1" dirty="0" err="1"/>
              <a:t>een</a:t>
            </a:r>
            <a:r>
              <a:rPr lang="en-US" sz="4000" i="1" dirty="0"/>
              <a:t> </a:t>
            </a:r>
            <a:r>
              <a:rPr lang="en-US" sz="4000" i="1" dirty="0" err="1"/>
              <a:t>zondaar</a:t>
            </a:r>
            <a:r>
              <a:rPr lang="en-US" sz="4000" i="1" dirty="0"/>
              <a:t> […]; alle </a:t>
            </a:r>
            <a:r>
              <a:rPr lang="en-US" sz="4000" i="1" dirty="0" err="1"/>
              <a:t>mensen</a:t>
            </a:r>
            <a:r>
              <a:rPr lang="en-US" sz="4000" i="1" dirty="0"/>
              <a:t> </a:t>
            </a:r>
            <a:r>
              <a:rPr lang="en-US" sz="4000" i="1" dirty="0" err="1"/>
              <a:t>treft</a:t>
            </a:r>
            <a:r>
              <a:rPr lang="en-US" sz="4000" i="1" dirty="0"/>
              <a:t> </a:t>
            </a:r>
            <a:r>
              <a:rPr lang="en-US" sz="4000" i="1" dirty="0" err="1"/>
              <a:t>hetzelfde</a:t>
            </a:r>
            <a:r>
              <a:rPr lang="en-US" sz="4000" i="1" dirty="0"/>
              <a:t> lot (</a:t>
            </a:r>
            <a:r>
              <a:rPr lang="en-US" sz="4000" i="1" dirty="0" err="1"/>
              <a:t>miqreh</a:t>
            </a:r>
            <a:r>
              <a:rPr lang="en-US" sz="4000" i="1" dirty="0"/>
              <a:t>).”  </a:t>
            </a:r>
          </a:p>
        </p:txBody>
      </p:sp>
    </p:spTree>
    <p:extLst>
      <p:ext uri="{BB962C8B-B14F-4D97-AF65-F5344CB8AC3E}">
        <p14:creationId xmlns:p14="http://schemas.microsoft.com/office/powerpoint/2010/main" val="3639173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362BA-1BD6-8952-DC45-E9A0041A6FAE}"/>
              </a:ext>
            </a:extLst>
          </p:cNvPr>
          <p:cNvSpPr>
            <a:spLocks noGrp="1"/>
          </p:cNvSpPr>
          <p:nvPr>
            <p:ph type="title"/>
          </p:nvPr>
        </p:nvSpPr>
        <p:spPr/>
        <p:txBody>
          <a:bodyPr/>
          <a:lstStyle/>
          <a:p>
            <a:r>
              <a:rPr lang="en-US" sz="4400" dirty="0" err="1"/>
              <a:t>Prediker</a:t>
            </a:r>
            <a:r>
              <a:rPr lang="en-US" sz="4400" dirty="0"/>
              <a:t> is </a:t>
            </a:r>
            <a:r>
              <a:rPr lang="en-US" sz="4400" dirty="0" err="1"/>
              <a:t>een</a:t>
            </a:r>
            <a:r>
              <a:rPr lang="en-US" sz="4400" dirty="0"/>
              <a:t> determinist</a:t>
            </a:r>
          </a:p>
        </p:txBody>
      </p:sp>
      <p:sp>
        <p:nvSpPr>
          <p:cNvPr id="3" name="Content Placeholder 2">
            <a:extLst>
              <a:ext uri="{FF2B5EF4-FFF2-40B4-BE49-F238E27FC236}">
                <a16:creationId xmlns:a16="http://schemas.microsoft.com/office/drawing/2014/main" id="{B9A5F317-22A7-E66C-88A7-B00382992F45}"/>
              </a:ext>
            </a:extLst>
          </p:cNvPr>
          <p:cNvSpPr>
            <a:spLocks noGrp="1"/>
          </p:cNvSpPr>
          <p:nvPr>
            <p:ph idx="1"/>
          </p:nvPr>
        </p:nvSpPr>
        <p:spPr/>
        <p:txBody>
          <a:bodyPr/>
          <a:lstStyle/>
          <a:p>
            <a:pPr>
              <a:buFont typeface="Wingdings" pitchFamily="2" charset="2"/>
              <a:buChar char="§"/>
            </a:pPr>
            <a:r>
              <a:rPr lang="en-US" sz="4000" dirty="0"/>
              <a:t>Het </a:t>
            </a:r>
            <a:r>
              <a:rPr lang="en-US" sz="4000" dirty="0" err="1"/>
              <a:t>leven</a:t>
            </a:r>
            <a:r>
              <a:rPr lang="en-US" sz="4000" dirty="0"/>
              <a:t> van </a:t>
            </a:r>
            <a:r>
              <a:rPr lang="en-US" sz="4000" dirty="0" err="1"/>
              <a:t>mens</a:t>
            </a:r>
            <a:r>
              <a:rPr lang="en-US" sz="4000" dirty="0"/>
              <a:t> </a:t>
            </a:r>
            <a:r>
              <a:rPr lang="en-US" sz="4000" dirty="0" err="1"/>
              <a:t>en</a:t>
            </a:r>
            <a:r>
              <a:rPr lang="en-US" sz="4000" dirty="0"/>
              <a:t> </a:t>
            </a:r>
            <a:r>
              <a:rPr lang="en-US" sz="4000" dirty="0" err="1"/>
              <a:t>dier</a:t>
            </a:r>
            <a:r>
              <a:rPr lang="en-US" sz="4000" dirty="0"/>
              <a:t> </a:t>
            </a:r>
            <a:r>
              <a:rPr lang="en-US" sz="4000" dirty="0" err="1"/>
              <a:t>voltrekt</a:t>
            </a:r>
            <a:r>
              <a:rPr lang="en-US" sz="4000" dirty="0"/>
              <a:t> </a:t>
            </a:r>
            <a:r>
              <a:rPr lang="en-US" sz="4000" dirty="0" err="1"/>
              <a:t>zich</a:t>
            </a:r>
            <a:r>
              <a:rPr lang="en-US" sz="4000" dirty="0"/>
              <a:t> op </a:t>
            </a:r>
            <a:r>
              <a:rPr lang="en-US" sz="4000" dirty="0" err="1"/>
              <a:t>een</a:t>
            </a:r>
            <a:r>
              <a:rPr lang="en-US" sz="4000" dirty="0"/>
              <a:t> door God </a:t>
            </a:r>
            <a:r>
              <a:rPr lang="en-US" sz="4000" dirty="0" err="1"/>
              <a:t>vastgestelde</a:t>
            </a:r>
            <a:r>
              <a:rPr lang="en-US" sz="4000" dirty="0"/>
              <a:t> </a:t>
            </a:r>
            <a:r>
              <a:rPr lang="en-US" sz="4000" dirty="0" err="1"/>
              <a:t>manier</a:t>
            </a:r>
            <a:r>
              <a:rPr lang="en-US" sz="4000" dirty="0"/>
              <a:t>, met de </a:t>
            </a:r>
            <a:r>
              <a:rPr lang="en-US" sz="4000" dirty="0" err="1"/>
              <a:t>dood</a:t>
            </a:r>
            <a:r>
              <a:rPr lang="en-US" sz="4000" dirty="0"/>
              <a:t> </a:t>
            </a:r>
            <a:r>
              <a:rPr lang="en-US" sz="4000" dirty="0" err="1"/>
              <a:t>als</a:t>
            </a:r>
            <a:r>
              <a:rPr lang="en-US" sz="4000" dirty="0"/>
              <a:t> </a:t>
            </a:r>
            <a:r>
              <a:rPr lang="en-US" sz="4000" dirty="0" err="1"/>
              <a:t>zekerheid</a:t>
            </a:r>
            <a:r>
              <a:rPr lang="en-US" sz="4000" dirty="0"/>
              <a:t>. </a:t>
            </a:r>
            <a:r>
              <a:rPr lang="en-US" sz="4000" dirty="0" err="1"/>
              <a:t>Deze</a:t>
            </a:r>
            <a:r>
              <a:rPr lang="en-US" sz="4000" dirty="0"/>
              <a:t> </a:t>
            </a:r>
            <a:r>
              <a:rPr lang="en-US" sz="4000" dirty="0" err="1"/>
              <a:t>dood</a:t>
            </a:r>
            <a:r>
              <a:rPr lang="en-US" sz="4000" dirty="0"/>
              <a:t> is het lot, </a:t>
            </a:r>
            <a:r>
              <a:rPr lang="en-US" sz="4000" dirty="0" err="1"/>
              <a:t>onbekend</a:t>
            </a:r>
            <a:r>
              <a:rPr lang="en-US" sz="4000" dirty="0"/>
              <a:t> </a:t>
            </a:r>
            <a:r>
              <a:rPr lang="en-US" sz="4000" dirty="0" err="1"/>
              <a:t>en</a:t>
            </a:r>
            <a:r>
              <a:rPr lang="en-US" sz="4000" dirty="0"/>
              <a:t> </a:t>
            </a:r>
            <a:r>
              <a:rPr lang="en-US" sz="4000" dirty="0" err="1"/>
              <a:t>onvoorspelbaar</a:t>
            </a:r>
            <a:r>
              <a:rPr lang="en-US" sz="4000" dirty="0"/>
              <a:t> </a:t>
            </a:r>
            <a:r>
              <a:rPr lang="en-US" sz="4000" dirty="0" err="1"/>
              <a:t>voor</a:t>
            </a:r>
            <a:r>
              <a:rPr lang="en-US" sz="4000" dirty="0"/>
              <a:t> </a:t>
            </a:r>
            <a:r>
              <a:rPr lang="en-US" sz="4000" dirty="0" err="1"/>
              <a:t>mensen</a:t>
            </a:r>
            <a:r>
              <a:rPr lang="en-US" sz="4000" dirty="0"/>
              <a:t>. Die </a:t>
            </a:r>
            <a:r>
              <a:rPr lang="en-US" sz="4000" dirty="0" err="1"/>
              <a:t>onvoorspelbaarheid</a:t>
            </a:r>
            <a:r>
              <a:rPr lang="en-US" sz="4000" dirty="0"/>
              <a:t> </a:t>
            </a:r>
            <a:r>
              <a:rPr lang="en-US" sz="4000" dirty="0" err="1"/>
              <a:t>komt</a:t>
            </a:r>
            <a:r>
              <a:rPr lang="en-US" sz="4000" dirty="0"/>
              <a:t> op </a:t>
            </a:r>
            <a:r>
              <a:rPr lang="en-US" sz="4000" dirty="0" err="1"/>
              <a:t>mensen</a:t>
            </a:r>
            <a:r>
              <a:rPr lang="en-US" sz="4000" dirty="0"/>
              <a:t> over </a:t>
            </a:r>
            <a:r>
              <a:rPr lang="en-US" sz="4000" dirty="0" err="1"/>
              <a:t>als</a:t>
            </a:r>
            <a:r>
              <a:rPr lang="en-US" sz="4000" dirty="0"/>
              <a:t> </a:t>
            </a:r>
            <a:r>
              <a:rPr lang="en-US" sz="4000" dirty="0" err="1"/>
              <a:t>toeval</a:t>
            </a:r>
            <a:r>
              <a:rPr lang="en-US" sz="4000" dirty="0"/>
              <a:t>, </a:t>
            </a:r>
            <a:r>
              <a:rPr lang="en-US" sz="4000" dirty="0" err="1"/>
              <a:t>als</a:t>
            </a:r>
            <a:r>
              <a:rPr lang="en-US" sz="4000" dirty="0"/>
              <a:t> </a:t>
            </a:r>
            <a:r>
              <a:rPr lang="en-US" sz="4000" dirty="0" err="1"/>
              <a:t>inbreuk</a:t>
            </a:r>
            <a:r>
              <a:rPr lang="en-US" sz="4000" dirty="0"/>
              <a:t> op </a:t>
            </a:r>
            <a:r>
              <a:rPr lang="en-US" sz="4000" dirty="0" err="1"/>
              <a:t>een</a:t>
            </a:r>
            <a:r>
              <a:rPr lang="en-US" sz="4000" dirty="0"/>
              <a:t> </a:t>
            </a:r>
            <a:r>
              <a:rPr lang="en-US" sz="4000" dirty="0" err="1"/>
              <a:t>logisch</a:t>
            </a:r>
            <a:r>
              <a:rPr lang="en-US" sz="4000" dirty="0"/>
              <a:t> </a:t>
            </a:r>
            <a:r>
              <a:rPr lang="en-US" sz="4000" dirty="0" err="1"/>
              <a:t>bestaan</a:t>
            </a:r>
            <a:r>
              <a:rPr lang="en-US" sz="4000" dirty="0"/>
              <a:t>. </a:t>
            </a:r>
          </a:p>
          <a:p>
            <a:pPr>
              <a:buFont typeface="Wingdings" pitchFamily="2" charset="2"/>
              <a:buChar char="§"/>
            </a:pPr>
            <a:endParaRPr lang="en-US" sz="4000" i="1" dirty="0"/>
          </a:p>
          <a:p>
            <a:pPr>
              <a:buFont typeface="Wingdings" pitchFamily="2" charset="2"/>
              <a:buChar char="§"/>
            </a:pPr>
            <a:r>
              <a:rPr lang="en-US" sz="4000" i="1" dirty="0"/>
              <a:t>Pred 3:14  “Alles wat God </a:t>
            </a:r>
            <a:r>
              <a:rPr lang="en-US" sz="4000" i="1" dirty="0" err="1"/>
              <a:t>doet</a:t>
            </a:r>
            <a:r>
              <a:rPr lang="en-US" sz="4000" i="1" dirty="0"/>
              <a:t>, zo </a:t>
            </a:r>
            <a:r>
              <a:rPr lang="en-US" sz="4000" i="1" dirty="0" err="1"/>
              <a:t>heb</a:t>
            </a:r>
            <a:r>
              <a:rPr lang="en-US" sz="4000" i="1" dirty="0"/>
              <a:t> </a:t>
            </a:r>
            <a:r>
              <a:rPr lang="en-US" sz="4000" i="1" dirty="0" err="1"/>
              <a:t>ik</a:t>
            </a:r>
            <a:r>
              <a:rPr lang="en-US" sz="4000" i="1" dirty="0"/>
              <a:t> </a:t>
            </a:r>
            <a:r>
              <a:rPr lang="en-US" sz="4000" i="1" dirty="0" err="1"/>
              <a:t>vastgesteld</a:t>
            </a:r>
            <a:r>
              <a:rPr lang="en-US" sz="4000" i="1" dirty="0"/>
              <a:t>, </a:t>
            </a:r>
            <a:r>
              <a:rPr lang="en-US" sz="4000" i="1" dirty="0" err="1"/>
              <a:t>doet</a:t>
            </a:r>
            <a:r>
              <a:rPr lang="en-US" sz="4000" i="1" dirty="0"/>
              <a:t> </a:t>
            </a:r>
            <a:r>
              <a:rPr lang="en-US" sz="4000" i="1" dirty="0" err="1"/>
              <a:t>hij</a:t>
            </a:r>
            <a:r>
              <a:rPr lang="en-US" sz="4000" i="1" dirty="0"/>
              <a:t> </a:t>
            </a:r>
            <a:r>
              <a:rPr lang="en-US" sz="4000" i="1" dirty="0" err="1"/>
              <a:t>voor</a:t>
            </a:r>
            <a:r>
              <a:rPr lang="en-US" sz="4000" i="1" dirty="0"/>
              <a:t> </a:t>
            </a:r>
            <a:r>
              <a:rPr lang="en-US" sz="4000" i="1" dirty="0" err="1"/>
              <a:t>altijd</a:t>
            </a:r>
            <a:r>
              <a:rPr lang="en-US" sz="4000" i="1" dirty="0"/>
              <a:t>. Daar is </a:t>
            </a:r>
            <a:r>
              <a:rPr lang="en-US" sz="4000" i="1" dirty="0" err="1"/>
              <a:t>niets</a:t>
            </a:r>
            <a:r>
              <a:rPr lang="en-US" sz="4000" i="1" dirty="0"/>
              <a:t> </a:t>
            </a:r>
            <a:r>
              <a:rPr lang="en-US" sz="4000" i="1" dirty="0" err="1"/>
              <a:t>aan</a:t>
            </a:r>
            <a:r>
              <a:rPr lang="en-US" sz="4000" i="1" dirty="0"/>
              <a:t> toe </a:t>
            </a:r>
            <a:r>
              <a:rPr lang="en-US" sz="4000" i="1" dirty="0" err="1"/>
              <a:t>te</a:t>
            </a:r>
            <a:r>
              <a:rPr lang="en-US" sz="4000" i="1" dirty="0"/>
              <a:t> </a:t>
            </a:r>
            <a:r>
              <a:rPr lang="en-US" sz="4000" i="1" dirty="0" err="1"/>
              <a:t>voegen</a:t>
            </a:r>
            <a:r>
              <a:rPr lang="en-US" sz="4000" i="1" dirty="0"/>
              <a:t>, </a:t>
            </a:r>
            <a:r>
              <a:rPr lang="en-US" sz="4000" i="1" dirty="0" err="1"/>
              <a:t>daar</a:t>
            </a:r>
            <a:r>
              <a:rPr lang="en-US" sz="4000" i="1" dirty="0"/>
              <a:t> is </a:t>
            </a:r>
            <a:r>
              <a:rPr lang="en-US" sz="4000" i="1" dirty="0" err="1"/>
              <a:t>niets</a:t>
            </a:r>
            <a:r>
              <a:rPr lang="en-US" sz="4000" i="1" dirty="0"/>
              <a:t> van </a:t>
            </a:r>
            <a:r>
              <a:rPr lang="en-US" sz="4000" i="1" dirty="0" err="1"/>
              <a:t>af</a:t>
            </a:r>
            <a:r>
              <a:rPr lang="en-US" sz="4000" i="1" dirty="0"/>
              <a:t> </a:t>
            </a:r>
            <a:r>
              <a:rPr lang="en-US" sz="4000" i="1" dirty="0" err="1"/>
              <a:t>te</a:t>
            </a:r>
            <a:r>
              <a:rPr lang="en-US" sz="4000" i="1" dirty="0"/>
              <a:t> </a:t>
            </a:r>
            <a:r>
              <a:rPr lang="en-US" sz="4000" i="1" dirty="0" err="1"/>
              <a:t>doen</a:t>
            </a:r>
            <a:r>
              <a:rPr lang="en-US" sz="4000" i="1" dirty="0"/>
              <a:t>. God </a:t>
            </a:r>
            <a:r>
              <a:rPr lang="en-US" sz="4000" i="1" dirty="0" err="1"/>
              <a:t>doet</a:t>
            </a:r>
            <a:r>
              <a:rPr lang="en-US" sz="4000" i="1" dirty="0"/>
              <a:t> het zo </a:t>
            </a:r>
            <a:r>
              <a:rPr lang="en-US" sz="4000" i="1" dirty="0" err="1"/>
              <a:t>opdat</a:t>
            </a:r>
            <a:r>
              <a:rPr lang="en-US" sz="4000" i="1" dirty="0"/>
              <a:t> </a:t>
            </a:r>
            <a:r>
              <a:rPr lang="en-US" sz="4000" i="1" dirty="0" err="1"/>
              <a:t>wij</a:t>
            </a:r>
            <a:r>
              <a:rPr lang="en-US" sz="4000" i="1" dirty="0"/>
              <a:t> </a:t>
            </a:r>
            <a:r>
              <a:rPr lang="en-US" sz="4000" i="1" dirty="0" err="1"/>
              <a:t>ontzag</a:t>
            </a:r>
            <a:r>
              <a:rPr lang="en-US" sz="4000" i="1" dirty="0"/>
              <a:t> </a:t>
            </a:r>
            <a:r>
              <a:rPr lang="en-US" sz="4000" i="1" dirty="0" err="1"/>
              <a:t>voor</a:t>
            </a:r>
            <a:r>
              <a:rPr lang="en-US" sz="4000" i="1" dirty="0"/>
              <a:t> hem </a:t>
            </a:r>
            <a:r>
              <a:rPr lang="en-US" sz="4000" i="1" dirty="0" err="1"/>
              <a:t>hebben</a:t>
            </a:r>
            <a:r>
              <a:rPr lang="en-US" sz="4000" i="1" dirty="0"/>
              <a:t>.” </a:t>
            </a:r>
          </a:p>
          <a:p>
            <a:endParaRPr lang="en-US" sz="3600" dirty="0"/>
          </a:p>
          <a:p>
            <a:pPr marL="0" indent="0">
              <a:buNone/>
            </a:pPr>
            <a:r>
              <a:rPr lang="en-US" sz="3600" dirty="0"/>
              <a:t>  </a:t>
            </a:r>
          </a:p>
        </p:txBody>
      </p:sp>
    </p:spTree>
    <p:extLst>
      <p:ext uri="{BB962C8B-B14F-4D97-AF65-F5344CB8AC3E}">
        <p14:creationId xmlns:p14="http://schemas.microsoft.com/office/powerpoint/2010/main" val="219332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CB153-8175-FE76-2DEE-B8660D54E9F1}"/>
              </a:ext>
            </a:extLst>
          </p:cNvPr>
          <p:cNvSpPr>
            <a:spLocks noGrp="1"/>
          </p:cNvSpPr>
          <p:nvPr>
            <p:ph type="title"/>
          </p:nvPr>
        </p:nvSpPr>
        <p:spPr/>
        <p:txBody>
          <a:bodyPr/>
          <a:lstStyle/>
          <a:p>
            <a:r>
              <a:rPr lang="en-US" sz="4400" dirty="0" err="1"/>
              <a:t>Prediker</a:t>
            </a:r>
            <a:r>
              <a:rPr lang="en-US" sz="4400" dirty="0"/>
              <a:t> </a:t>
            </a:r>
            <a:r>
              <a:rPr lang="en-US" sz="4400" dirty="0" err="1"/>
              <a:t>en</a:t>
            </a:r>
            <a:r>
              <a:rPr lang="en-US" sz="4400" dirty="0"/>
              <a:t> </a:t>
            </a:r>
            <a:r>
              <a:rPr lang="en-US" sz="4400" dirty="0" err="1"/>
              <a:t>zijn</a:t>
            </a:r>
            <a:r>
              <a:rPr lang="en-US" sz="4400" dirty="0"/>
              <a:t> </a:t>
            </a:r>
            <a:r>
              <a:rPr lang="en-US" sz="4400" dirty="0" err="1"/>
              <a:t>zekerheden</a:t>
            </a:r>
            <a:r>
              <a:rPr lang="en-US" sz="4400" dirty="0"/>
              <a:t> </a:t>
            </a:r>
          </a:p>
        </p:txBody>
      </p:sp>
      <p:sp>
        <p:nvSpPr>
          <p:cNvPr id="3" name="Content Placeholder 2">
            <a:extLst>
              <a:ext uri="{FF2B5EF4-FFF2-40B4-BE49-F238E27FC236}">
                <a16:creationId xmlns:a16="http://schemas.microsoft.com/office/drawing/2014/main" id="{8EC7F761-637A-2392-E906-D7864B7528DC}"/>
              </a:ext>
            </a:extLst>
          </p:cNvPr>
          <p:cNvSpPr>
            <a:spLocks noGrp="1"/>
          </p:cNvSpPr>
          <p:nvPr>
            <p:ph idx="1"/>
          </p:nvPr>
        </p:nvSpPr>
        <p:spPr/>
        <p:txBody>
          <a:bodyPr/>
          <a:lstStyle/>
          <a:p>
            <a:pPr>
              <a:buFont typeface="Wingdings" pitchFamily="2" charset="2"/>
              <a:buChar char="§"/>
            </a:pPr>
            <a:r>
              <a:rPr lang="nl-NL" sz="4000" dirty="0">
                <a:effectLst/>
                <a:ea typeface="Times New Roman" panose="02020603050405020304" pitchFamily="18" charset="0"/>
              </a:rPr>
              <a:t>Prediker weet twee dingen zeker. Er is een God die boven alles en allen staat, die alles gemaakt heeft en controleert, maar niets van zijn inzichten of controle aan de mensen prijs geeft. Zij moeten het zelf uitzoeken. </a:t>
            </a:r>
          </a:p>
          <a:p>
            <a:pPr>
              <a:buFont typeface="Wingdings" pitchFamily="2" charset="2"/>
              <a:buChar char="§"/>
            </a:pPr>
            <a:endParaRPr lang="nl-NL" sz="4000" dirty="0">
              <a:ea typeface="Times New Roman" panose="02020603050405020304" pitchFamily="18" charset="0"/>
            </a:endParaRPr>
          </a:p>
          <a:p>
            <a:pPr>
              <a:buFont typeface="Wingdings" pitchFamily="2" charset="2"/>
              <a:buChar char="§"/>
            </a:pPr>
            <a:r>
              <a:rPr lang="nl-NL" sz="4000" dirty="0">
                <a:effectLst/>
                <a:ea typeface="Times New Roman" panose="02020603050405020304" pitchFamily="18" charset="0"/>
              </a:rPr>
              <a:t>Omdat mensen geen zicht hebben op Gods plan, moeten ze het doen met een beperkt zicht. Perspectief, tijd- en plaats gebonden. En de tijd van leven is kort. En de eigen plaats beperkt.  </a:t>
            </a:r>
            <a:endParaRPr lang="en-US" sz="4000" dirty="0"/>
          </a:p>
          <a:p>
            <a:endParaRPr lang="en-US" sz="36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703426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AEEF2-5738-B8D2-099F-35DC8FFC6461}"/>
              </a:ext>
            </a:extLst>
          </p:cNvPr>
          <p:cNvSpPr>
            <a:spLocks noGrp="1"/>
          </p:cNvSpPr>
          <p:nvPr>
            <p:ph type="title"/>
          </p:nvPr>
        </p:nvSpPr>
        <p:spPr>
          <a:xfrm>
            <a:off x="1425421" y="720725"/>
            <a:ext cx="14121132" cy="1079500"/>
          </a:xfrm>
        </p:spPr>
        <p:txBody>
          <a:bodyPr/>
          <a:lstStyle/>
          <a:p>
            <a:r>
              <a:rPr lang="en-US" sz="4400" dirty="0" err="1"/>
              <a:t>Kennis</a:t>
            </a:r>
            <a:r>
              <a:rPr lang="en-US" sz="4400" dirty="0"/>
              <a:t> </a:t>
            </a:r>
            <a:r>
              <a:rPr lang="en-US" sz="4400" dirty="0" err="1"/>
              <a:t>en</a:t>
            </a:r>
            <a:r>
              <a:rPr lang="en-US" sz="4400" dirty="0"/>
              <a:t> </a:t>
            </a:r>
            <a:r>
              <a:rPr lang="en-US" sz="4400" dirty="0" err="1"/>
              <a:t>wijsheid</a:t>
            </a:r>
            <a:endParaRPr lang="en-US" sz="4400" dirty="0"/>
          </a:p>
        </p:txBody>
      </p:sp>
      <p:sp>
        <p:nvSpPr>
          <p:cNvPr id="3" name="Content Placeholder 2">
            <a:extLst>
              <a:ext uri="{FF2B5EF4-FFF2-40B4-BE49-F238E27FC236}">
                <a16:creationId xmlns:a16="http://schemas.microsoft.com/office/drawing/2014/main" id="{ADC36217-8FE0-8C29-99FC-223E267BF716}"/>
              </a:ext>
            </a:extLst>
          </p:cNvPr>
          <p:cNvSpPr>
            <a:spLocks noGrp="1"/>
          </p:cNvSpPr>
          <p:nvPr>
            <p:ph idx="1"/>
          </p:nvPr>
        </p:nvSpPr>
        <p:spPr>
          <a:xfrm>
            <a:off x="1425844" y="1800000"/>
            <a:ext cx="14493760" cy="6120000"/>
          </a:xfrm>
        </p:spPr>
        <p:txBody>
          <a:bodyPr/>
          <a:lstStyle/>
          <a:p>
            <a:pPr marL="0" indent="0">
              <a:buNone/>
            </a:pPr>
            <a:endParaRPr lang="nl-NL" sz="4000" dirty="0">
              <a:ea typeface="Times New Roman" panose="02020603050405020304" pitchFamily="18" charset="0"/>
            </a:endParaRPr>
          </a:p>
          <a:p>
            <a:pPr>
              <a:buFont typeface="Wingdings" pitchFamily="2" charset="2"/>
              <a:buChar char="§"/>
            </a:pPr>
            <a:r>
              <a:rPr lang="nl-NL" sz="4000" dirty="0">
                <a:ea typeface="Times New Roman" panose="02020603050405020304" pitchFamily="18" charset="0"/>
              </a:rPr>
              <a:t>Wijsheid noemt </a:t>
            </a:r>
            <a:r>
              <a:rPr lang="nl-NL" sz="4000" dirty="0">
                <a:effectLst/>
                <a:ea typeface="Times New Roman" panose="02020603050405020304" pitchFamily="18" charset="0"/>
              </a:rPr>
              <a:t>Prediker daarom je eigen proces van waarneming en ervaring tot uitgangspunt nemen en erkennen dat je blik beperkt is. </a:t>
            </a:r>
          </a:p>
          <a:p>
            <a:pPr>
              <a:buFont typeface="Wingdings" pitchFamily="2" charset="2"/>
              <a:buChar char="§"/>
            </a:pPr>
            <a:endParaRPr lang="nl-NL" sz="4000" dirty="0">
              <a:ea typeface="Times New Roman" panose="02020603050405020304" pitchFamily="18" charset="0"/>
            </a:endParaRPr>
          </a:p>
          <a:p>
            <a:pPr>
              <a:buFont typeface="Wingdings" pitchFamily="2" charset="2"/>
              <a:buChar char="§"/>
            </a:pPr>
            <a:r>
              <a:rPr lang="nl-NL" sz="4000" dirty="0">
                <a:ea typeface="Times New Roman" panose="02020603050405020304" pitchFamily="18" charset="0"/>
              </a:rPr>
              <a:t>N</a:t>
            </a:r>
            <a:r>
              <a:rPr lang="nl-NL" sz="4000" dirty="0">
                <a:effectLst/>
                <a:ea typeface="Times New Roman" panose="02020603050405020304" pitchFamily="18" charset="0"/>
              </a:rPr>
              <a:t>iet de wijzen of geschriften of de mensen om je heen tot maat nemen, maar zelf onderzoeken wat je van je ervaringen leert of geleerd hebt. </a:t>
            </a:r>
            <a:endParaRPr lang="en-US" sz="40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74851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40F8C-B04A-4AB8-F972-56FCD9425EFD}"/>
              </a:ext>
            </a:extLst>
          </p:cNvPr>
          <p:cNvSpPr>
            <a:spLocks noGrp="1"/>
          </p:cNvSpPr>
          <p:nvPr>
            <p:ph type="title"/>
          </p:nvPr>
        </p:nvSpPr>
        <p:spPr/>
        <p:txBody>
          <a:bodyPr/>
          <a:lstStyle/>
          <a:p>
            <a:r>
              <a:rPr lang="en-US" sz="4400" dirty="0" err="1"/>
              <a:t>Schaalafhankelijkheid</a:t>
            </a:r>
            <a:endParaRPr lang="en-US" sz="4400" dirty="0"/>
          </a:p>
        </p:txBody>
      </p:sp>
      <p:sp>
        <p:nvSpPr>
          <p:cNvPr id="3" name="Content Placeholder 2">
            <a:extLst>
              <a:ext uri="{FF2B5EF4-FFF2-40B4-BE49-F238E27FC236}">
                <a16:creationId xmlns:a16="http://schemas.microsoft.com/office/drawing/2014/main" id="{450CC5EB-80DA-971A-08B6-BE8D5EF2F4C7}"/>
              </a:ext>
            </a:extLst>
          </p:cNvPr>
          <p:cNvSpPr>
            <a:spLocks noGrp="1"/>
          </p:cNvSpPr>
          <p:nvPr>
            <p:ph idx="1"/>
          </p:nvPr>
        </p:nvSpPr>
        <p:spPr/>
        <p:txBody>
          <a:bodyPr/>
          <a:lstStyle/>
          <a:p>
            <a:pPr>
              <a:buFont typeface="Wingdings" pitchFamily="2" charset="2"/>
              <a:buChar char="§"/>
            </a:pPr>
            <a:r>
              <a:rPr lang="nl-NL" sz="4000" dirty="0">
                <a:effectLst/>
                <a:ea typeface="Times New Roman" panose="02020603050405020304" pitchFamily="18" charset="0"/>
              </a:rPr>
              <a:t>Onze waarneming en ervaring zijn afhankelijk van de schaal of het niveau waarop wij denken. </a:t>
            </a:r>
          </a:p>
          <a:p>
            <a:pPr marL="0" indent="0">
              <a:buNone/>
            </a:pPr>
            <a:endParaRPr lang="nl-NL" sz="4000" dirty="0">
              <a:ea typeface="Times New Roman" panose="02020603050405020304" pitchFamily="18" charset="0"/>
            </a:endParaRPr>
          </a:p>
          <a:p>
            <a:pPr>
              <a:buFont typeface="Wingdings" pitchFamily="2" charset="2"/>
              <a:buChar char="§"/>
            </a:pPr>
            <a:r>
              <a:rPr lang="nl-NL" sz="4000" dirty="0">
                <a:effectLst/>
                <a:ea typeface="Times New Roman" panose="02020603050405020304" pitchFamily="18" charset="0"/>
              </a:rPr>
              <a:t>Wanneer je start met kijken naar de wereld op het niveau van de individuen, dan ziet hun betekenis er heel anders uit dan wanneer je kijkt naar die betekenissen op het niveau van de species, habitat of complexe samenleving. </a:t>
            </a:r>
          </a:p>
          <a:p>
            <a:pPr>
              <a:buFont typeface="Wingdings" pitchFamily="2" charset="2"/>
              <a:buChar char="§"/>
            </a:pPr>
            <a:endParaRPr lang="nl-NL" sz="4000" dirty="0">
              <a:ea typeface="Times New Roman" panose="02020603050405020304" pitchFamily="18" charset="0"/>
            </a:endParaRPr>
          </a:p>
          <a:p>
            <a:pPr>
              <a:buFont typeface="Wingdings" pitchFamily="2" charset="2"/>
              <a:buChar char="§"/>
            </a:pPr>
            <a:r>
              <a:rPr lang="nl-NL" sz="4000" dirty="0">
                <a:effectLst/>
                <a:ea typeface="Times New Roman" panose="02020603050405020304" pitchFamily="18" charset="0"/>
              </a:rPr>
              <a:t>De niveaus zijn niet tegen elkaar weg te strepen. </a:t>
            </a:r>
          </a:p>
          <a:p>
            <a:endParaRPr lang="en-US" dirty="0"/>
          </a:p>
        </p:txBody>
      </p:sp>
    </p:spTree>
    <p:extLst>
      <p:ext uri="{BB962C8B-B14F-4D97-AF65-F5344CB8AC3E}">
        <p14:creationId xmlns:p14="http://schemas.microsoft.com/office/powerpoint/2010/main" val="338632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B011D-FAFB-6444-F0AC-F03C72492D0B}"/>
              </a:ext>
            </a:extLst>
          </p:cNvPr>
          <p:cNvSpPr>
            <a:spLocks noGrp="1"/>
          </p:cNvSpPr>
          <p:nvPr>
            <p:ph type="title"/>
          </p:nvPr>
        </p:nvSpPr>
        <p:spPr>
          <a:xfrm>
            <a:off x="1800061" y="511444"/>
            <a:ext cx="13746491" cy="1288781"/>
          </a:xfrm>
        </p:spPr>
        <p:txBody>
          <a:bodyPr/>
          <a:lstStyle/>
          <a:p>
            <a:r>
              <a:rPr lang="nl-NL" sz="4400" dirty="0">
                <a:latin typeface="+mn-lt"/>
                <a:ea typeface="Times New Roman" panose="02020603050405020304" pitchFamily="18" charset="0"/>
              </a:rPr>
              <a:t>E</a:t>
            </a:r>
            <a:r>
              <a:rPr lang="nl-NL" sz="4400" dirty="0">
                <a:effectLst/>
                <a:latin typeface="+mn-lt"/>
                <a:ea typeface="Times New Roman" panose="02020603050405020304" pitchFamily="18" charset="0"/>
              </a:rPr>
              <a:t>r kunnen meer waarheden naast elkaar bestaan, </a:t>
            </a:r>
            <a:br>
              <a:rPr lang="nl-NL" sz="4400" dirty="0">
                <a:effectLst/>
                <a:latin typeface="+mn-lt"/>
                <a:ea typeface="Times New Roman" panose="02020603050405020304" pitchFamily="18" charset="0"/>
              </a:rPr>
            </a:br>
            <a:r>
              <a:rPr lang="nl-NL" sz="4400" dirty="0">
                <a:effectLst/>
                <a:latin typeface="+mn-lt"/>
                <a:ea typeface="Times New Roman" panose="02020603050405020304" pitchFamily="18" charset="0"/>
              </a:rPr>
              <a:t>afhankelijk van de tijd en de omstandigheden</a:t>
            </a:r>
            <a:endParaRPr lang="en-US" sz="4400" dirty="0"/>
          </a:p>
        </p:txBody>
      </p:sp>
      <p:sp>
        <p:nvSpPr>
          <p:cNvPr id="3" name="Content Placeholder 2">
            <a:extLst>
              <a:ext uri="{FF2B5EF4-FFF2-40B4-BE49-F238E27FC236}">
                <a16:creationId xmlns:a16="http://schemas.microsoft.com/office/drawing/2014/main" id="{0F4AF1A7-0539-5F8C-34B0-D0FB8E1CD336}"/>
              </a:ext>
            </a:extLst>
          </p:cNvPr>
          <p:cNvSpPr>
            <a:spLocks noGrp="1"/>
          </p:cNvSpPr>
          <p:nvPr>
            <p:ph idx="1"/>
          </p:nvPr>
        </p:nvSpPr>
        <p:spPr>
          <a:xfrm>
            <a:off x="1799835" y="2413416"/>
            <a:ext cx="13747142" cy="5506584"/>
          </a:xfrm>
        </p:spPr>
        <p:txBody>
          <a:bodyPr/>
          <a:lstStyle/>
          <a:p>
            <a:pPr marL="0" indent="0" algn="ctr">
              <a:buNone/>
            </a:pPr>
            <a:r>
              <a:rPr lang="nl-NL" sz="3600" i="1" dirty="0">
                <a:effectLst/>
                <a:ea typeface="Times New Roman" panose="02020603050405020304" pitchFamily="18" charset="0"/>
              </a:rPr>
              <a:t>Voor alles wat er gebeurt is er een uur,</a:t>
            </a:r>
          </a:p>
          <a:p>
            <a:pPr marL="0" indent="0" algn="ctr">
              <a:buNone/>
            </a:pPr>
            <a:r>
              <a:rPr lang="nl-NL" sz="3600" i="1" dirty="0">
                <a:ea typeface="Times New Roman" panose="02020603050405020304" pitchFamily="18" charset="0"/>
              </a:rPr>
              <a:t>Een tijd voor alles wat er is onder de hemel.</a:t>
            </a:r>
          </a:p>
          <a:p>
            <a:pPr marL="0" indent="0" algn="ctr">
              <a:buNone/>
            </a:pPr>
            <a:r>
              <a:rPr lang="nl-NL" sz="3600" i="1" dirty="0">
                <a:effectLst/>
                <a:ea typeface="Times New Roman" panose="02020603050405020304" pitchFamily="18" charset="0"/>
              </a:rPr>
              <a:t>Er is een tijd om te baren </a:t>
            </a:r>
          </a:p>
          <a:p>
            <a:pPr marL="0" indent="0" algn="ctr">
              <a:buNone/>
            </a:pPr>
            <a:r>
              <a:rPr lang="nl-NL" sz="3600" i="1" dirty="0">
                <a:effectLst/>
                <a:ea typeface="Times New Roman" panose="02020603050405020304" pitchFamily="18" charset="0"/>
              </a:rPr>
              <a:t>en een tijd om te sterven, </a:t>
            </a:r>
          </a:p>
          <a:p>
            <a:pPr marL="0" indent="0" algn="ctr">
              <a:buNone/>
            </a:pPr>
            <a:r>
              <a:rPr lang="nl-NL" sz="3600" i="1" dirty="0">
                <a:effectLst/>
                <a:ea typeface="Times New Roman" panose="02020603050405020304" pitchFamily="18" charset="0"/>
              </a:rPr>
              <a:t>een tijd om te planten </a:t>
            </a:r>
          </a:p>
          <a:p>
            <a:pPr marL="0" indent="0" algn="ctr">
              <a:buNone/>
            </a:pPr>
            <a:r>
              <a:rPr lang="nl-NL" sz="3600" i="1" dirty="0">
                <a:ea typeface="Times New Roman" panose="02020603050405020304" pitchFamily="18" charset="0"/>
              </a:rPr>
              <a:t>een tijd om te rooien. […]</a:t>
            </a:r>
          </a:p>
          <a:p>
            <a:pPr marL="0" indent="0" algn="ctr">
              <a:buNone/>
            </a:pPr>
            <a:r>
              <a:rPr lang="nl-NL" sz="3600" i="1" dirty="0">
                <a:effectLst/>
                <a:ea typeface="Times New Roman" panose="02020603050405020304" pitchFamily="18" charset="0"/>
              </a:rPr>
              <a:t>Er is een tijd om lief te hebben,</a:t>
            </a:r>
          </a:p>
          <a:p>
            <a:pPr marL="0" indent="0" algn="ctr">
              <a:buNone/>
            </a:pPr>
            <a:r>
              <a:rPr lang="nl-NL" sz="3600" i="1" dirty="0">
                <a:ea typeface="Times New Roman" panose="02020603050405020304" pitchFamily="18" charset="0"/>
              </a:rPr>
              <a:t>e</a:t>
            </a:r>
            <a:r>
              <a:rPr lang="nl-NL" sz="3600" i="1" dirty="0">
                <a:effectLst/>
                <a:ea typeface="Times New Roman" panose="02020603050405020304" pitchFamily="18" charset="0"/>
              </a:rPr>
              <a:t>n een tijd om te haten.</a:t>
            </a:r>
          </a:p>
          <a:p>
            <a:pPr marL="0" indent="0" algn="ctr">
              <a:buNone/>
            </a:pPr>
            <a:r>
              <a:rPr lang="nl-NL" sz="3600" i="1" dirty="0">
                <a:effectLst/>
                <a:ea typeface="Times New Roman" panose="02020603050405020304" pitchFamily="18" charset="0"/>
              </a:rPr>
              <a:t>Er is een tijd voor oorlog</a:t>
            </a:r>
          </a:p>
          <a:p>
            <a:pPr marL="0" indent="0" algn="ctr">
              <a:buNone/>
            </a:pPr>
            <a:r>
              <a:rPr lang="nl-NL" sz="3600" i="1" dirty="0">
                <a:effectLst/>
                <a:ea typeface="Times New Roman" panose="02020603050405020304" pitchFamily="18" charset="0"/>
              </a:rPr>
              <a:t>En er is een tijd voor vrede.</a:t>
            </a:r>
            <a:endParaRPr lang="en-US" sz="3600" dirty="0"/>
          </a:p>
        </p:txBody>
      </p:sp>
    </p:spTree>
    <p:extLst>
      <p:ext uri="{BB962C8B-B14F-4D97-AF65-F5344CB8AC3E}">
        <p14:creationId xmlns:p14="http://schemas.microsoft.com/office/powerpoint/2010/main" val="183263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A72D5-E2F8-2B1F-B840-7D55CC708576}"/>
              </a:ext>
            </a:extLst>
          </p:cNvPr>
          <p:cNvSpPr>
            <a:spLocks noGrp="1"/>
          </p:cNvSpPr>
          <p:nvPr>
            <p:ph type="title"/>
          </p:nvPr>
        </p:nvSpPr>
        <p:spPr/>
        <p:txBody>
          <a:bodyPr/>
          <a:lstStyle/>
          <a:p>
            <a:r>
              <a:rPr lang="en-US" sz="4400" dirty="0" err="1"/>
              <a:t>Vooraf</a:t>
            </a:r>
            <a:r>
              <a:rPr lang="en-US" sz="4400" dirty="0"/>
              <a:t>: </a:t>
            </a:r>
            <a:r>
              <a:rPr lang="en-US" sz="4400" dirty="0" err="1"/>
              <a:t>Bijbel</a:t>
            </a:r>
            <a:r>
              <a:rPr lang="en-US" sz="4400" dirty="0"/>
              <a:t> </a:t>
            </a:r>
            <a:r>
              <a:rPr lang="en-US" sz="4400" dirty="0" err="1"/>
              <a:t>en</a:t>
            </a:r>
            <a:r>
              <a:rPr lang="en-US" sz="4400" dirty="0"/>
              <a:t> God</a:t>
            </a:r>
          </a:p>
        </p:txBody>
      </p:sp>
      <p:sp>
        <p:nvSpPr>
          <p:cNvPr id="3" name="Content Placeholder 2">
            <a:extLst>
              <a:ext uri="{FF2B5EF4-FFF2-40B4-BE49-F238E27FC236}">
                <a16:creationId xmlns:a16="http://schemas.microsoft.com/office/drawing/2014/main" id="{2F823B31-5288-BCC8-47B9-A3789C317909}"/>
              </a:ext>
            </a:extLst>
          </p:cNvPr>
          <p:cNvSpPr>
            <a:spLocks noGrp="1"/>
          </p:cNvSpPr>
          <p:nvPr>
            <p:ph idx="1"/>
          </p:nvPr>
        </p:nvSpPr>
        <p:spPr/>
        <p:txBody>
          <a:bodyPr/>
          <a:lstStyle/>
          <a:p>
            <a:pPr>
              <a:buFont typeface="Wingdings" pitchFamily="2" charset="2"/>
              <a:buChar char="§"/>
            </a:pPr>
            <a:r>
              <a:rPr lang="en-US" sz="4000" dirty="0" err="1"/>
              <a:t>Bijbel</a:t>
            </a:r>
            <a:r>
              <a:rPr lang="en-US" sz="4000" dirty="0"/>
              <a:t>:</a:t>
            </a:r>
          </a:p>
          <a:p>
            <a:pPr marL="0" indent="0">
              <a:buNone/>
            </a:pPr>
            <a:r>
              <a:rPr lang="en-US" sz="4000" dirty="0"/>
              <a:t>Oude Testament </a:t>
            </a:r>
            <a:r>
              <a:rPr lang="en-US" sz="4000" dirty="0" err="1"/>
              <a:t>en</a:t>
            </a:r>
            <a:r>
              <a:rPr lang="en-US" sz="4000" dirty="0"/>
              <a:t>/of </a:t>
            </a:r>
            <a:r>
              <a:rPr lang="en-US" sz="4000" dirty="0" err="1"/>
              <a:t>Hebreeuwse</a:t>
            </a:r>
            <a:r>
              <a:rPr lang="en-US" sz="4000" dirty="0"/>
              <a:t> </a:t>
            </a:r>
            <a:r>
              <a:rPr lang="en-US" sz="4000" dirty="0" err="1"/>
              <a:t>Bijbel</a:t>
            </a:r>
            <a:endParaRPr lang="en-US" sz="4000" dirty="0"/>
          </a:p>
          <a:p>
            <a:pPr marL="0" indent="0">
              <a:buNone/>
            </a:pPr>
            <a:r>
              <a:rPr lang="en-US" sz="4000" dirty="0"/>
              <a:t>Septuagint </a:t>
            </a:r>
            <a:r>
              <a:rPr lang="en-US" sz="4000" dirty="0" err="1"/>
              <a:t>en</a:t>
            </a:r>
            <a:r>
              <a:rPr lang="en-US" sz="4000" dirty="0"/>
              <a:t> </a:t>
            </a:r>
            <a:r>
              <a:rPr lang="en-US" sz="4000" dirty="0" err="1"/>
              <a:t>Nieuwe</a:t>
            </a:r>
            <a:r>
              <a:rPr lang="en-US" sz="4000" dirty="0"/>
              <a:t> Testament (</a:t>
            </a:r>
            <a:r>
              <a:rPr lang="en-US" sz="4000" dirty="0" err="1"/>
              <a:t>Griekse</a:t>
            </a:r>
            <a:r>
              <a:rPr lang="en-US" sz="4000" dirty="0"/>
              <a:t> </a:t>
            </a:r>
            <a:r>
              <a:rPr lang="en-US" sz="4000" dirty="0" err="1"/>
              <a:t>Bijbel</a:t>
            </a:r>
            <a:r>
              <a:rPr lang="en-US" sz="4000" dirty="0"/>
              <a:t>)</a:t>
            </a:r>
          </a:p>
          <a:p>
            <a:endParaRPr lang="en-US" sz="4000" dirty="0"/>
          </a:p>
          <a:p>
            <a:pPr>
              <a:buFont typeface="Wingdings" pitchFamily="2" charset="2"/>
              <a:buChar char="§"/>
            </a:pPr>
            <a:r>
              <a:rPr lang="en-US" sz="4000" dirty="0"/>
              <a:t>God </a:t>
            </a:r>
            <a:r>
              <a:rPr lang="en-US" sz="4000" dirty="0" err="1"/>
              <a:t>als</a:t>
            </a:r>
            <a:r>
              <a:rPr lang="en-US" sz="4000" dirty="0"/>
              <a:t> “personage”: </a:t>
            </a:r>
            <a:r>
              <a:rPr lang="en-US" sz="4000" dirty="0" err="1"/>
              <a:t>optredend</a:t>
            </a:r>
            <a:r>
              <a:rPr lang="en-US" sz="4000" dirty="0"/>
              <a:t> </a:t>
            </a:r>
            <a:r>
              <a:rPr lang="en-US" sz="4000" dirty="0" err="1"/>
              <a:t>en</a:t>
            </a:r>
            <a:r>
              <a:rPr lang="en-US" sz="4000" dirty="0"/>
              <a:t> </a:t>
            </a:r>
            <a:r>
              <a:rPr lang="en-US" sz="4000" dirty="0" err="1"/>
              <a:t>sprekend</a:t>
            </a:r>
            <a:r>
              <a:rPr lang="en-US" sz="4000" dirty="0"/>
              <a:t> in </a:t>
            </a:r>
            <a:r>
              <a:rPr lang="en-US" sz="4000" dirty="0" err="1"/>
              <a:t>bijbelteksten</a:t>
            </a:r>
            <a:r>
              <a:rPr lang="en-US" sz="4000" dirty="0"/>
              <a:t> </a:t>
            </a:r>
            <a:r>
              <a:rPr lang="en-US" sz="4000" dirty="0" err="1"/>
              <a:t>oftewel</a:t>
            </a:r>
            <a:r>
              <a:rPr lang="en-US" sz="4000" dirty="0"/>
              <a:t> God </a:t>
            </a:r>
            <a:r>
              <a:rPr lang="en-US" sz="4000" dirty="0" err="1"/>
              <a:t>zoals</a:t>
            </a:r>
            <a:r>
              <a:rPr lang="en-US" sz="4000" dirty="0"/>
              <a:t> </a:t>
            </a:r>
            <a:r>
              <a:rPr lang="en-US" sz="4000" dirty="0" err="1"/>
              <a:t>voorgesteld</a:t>
            </a:r>
            <a:r>
              <a:rPr lang="en-US" sz="4000" dirty="0"/>
              <a:t> door de auteurs van de </a:t>
            </a:r>
            <a:r>
              <a:rPr lang="en-US" sz="4000" dirty="0" err="1"/>
              <a:t>bijbelteksten</a:t>
            </a:r>
            <a:endParaRPr lang="en-US" sz="4000" dirty="0"/>
          </a:p>
          <a:p>
            <a:pPr marL="0" indent="0">
              <a:buNone/>
            </a:pPr>
            <a:r>
              <a:rPr lang="en-US" sz="4000" b="1" i="1" dirty="0"/>
              <a:t>versus</a:t>
            </a:r>
          </a:p>
          <a:p>
            <a:pPr>
              <a:buFont typeface="Wingdings" pitchFamily="2" charset="2"/>
              <a:buChar char="§"/>
            </a:pPr>
            <a:r>
              <a:rPr lang="en-US" sz="4000" dirty="0"/>
              <a:t>God </a:t>
            </a:r>
            <a:r>
              <a:rPr lang="en-US" sz="4000" dirty="0" err="1"/>
              <a:t>als</a:t>
            </a:r>
            <a:r>
              <a:rPr lang="en-US" sz="4000" dirty="0"/>
              <a:t> ”</a:t>
            </a:r>
            <a:r>
              <a:rPr lang="en-US" sz="4000" dirty="0" err="1"/>
              <a:t>persoon</a:t>
            </a:r>
            <a:r>
              <a:rPr lang="en-US" sz="4000" dirty="0"/>
              <a:t>”/</a:t>
            </a:r>
            <a:r>
              <a:rPr lang="en-US" sz="4000" dirty="0" err="1"/>
              <a:t>entiteit</a:t>
            </a:r>
            <a:r>
              <a:rPr lang="en-US" sz="4000" dirty="0"/>
              <a:t> </a:t>
            </a:r>
            <a:r>
              <a:rPr lang="en-US" sz="4000" dirty="0" err="1"/>
              <a:t>bestaande</a:t>
            </a:r>
            <a:r>
              <a:rPr lang="en-US" sz="4000" dirty="0"/>
              <a:t> </a:t>
            </a:r>
            <a:r>
              <a:rPr lang="en-US" sz="4000" dirty="0" err="1"/>
              <a:t>buiten</a:t>
            </a:r>
            <a:r>
              <a:rPr lang="en-US" sz="4000" dirty="0"/>
              <a:t> de </a:t>
            </a:r>
            <a:r>
              <a:rPr lang="en-US" sz="4000" dirty="0" err="1"/>
              <a:t>tekst</a:t>
            </a:r>
            <a:r>
              <a:rPr lang="en-US" sz="4000" dirty="0"/>
              <a:t>, in de </a:t>
            </a:r>
            <a:r>
              <a:rPr lang="en-US" sz="4000" dirty="0" err="1"/>
              <a:t>werkelijkheid</a:t>
            </a:r>
            <a:r>
              <a:rPr lang="en-US" sz="4000" dirty="0"/>
              <a:t>.</a:t>
            </a:r>
          </a:p>
        </p:txBody>
      </p:sp>
    </p:spTree>
    <p:extLst>
      <p:ext uri="{BB962C8B-B14F-4D97-AF65-F5344CB8AC3E}">
        <p14:creationId xmlns:p14="http://schemas.microsoft.com/office/powerpoint/2010/main" val="4075006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EA4E9-D083-D87A-E857-8C2D6C8BF6A8}"/>
              </a:ext>
            </a:extLst>
          </p:cNvPr>
          <p:cNvSpPr>
            <a:spLocks noGrp="1"/>
          </p:cNvSpPr>
          <p:nvPr>
            <p:ph type="title"/>
          </p:nvPr>
        </p:nvSpPr>
        <p:spPr/>
        <p:txBody>
          <a:bodyPr/>
          <a:lstStyle/>
          <a:p>
            <a:r>
              <a:rPr lang="en-US" sz="4400" dirty="0" err="1"/>
              <a:t>Prediker</a:t>
            </a:r>
            <a:r>
              <a:rPr lang="en-US" sz="4400" dirty="0"/>
              <a:t> </a:t>
            </a:r>
            <a:r>
              <a:rPr lang="en-US" sz="4400" dirty="0" err="1"/>
              <a:t>en</a:t>
            </a:r>
            <a:r>
              <a:rPr lang="en-US" sz="4400" dirty="0"/>
              <a:t> </a:t>
            </a:r>
            <a:r>
              <a:rPr lang="en-US" sz="4400" dirty="0" err="1"/>
              <a:t>zijn</a:t>
            </a:r>
            <a:r>
              <a:rPr lang="en-US" sz="4400" dirty="0"/>
              <a:t> </a:t>
            </a:r>
            <a:r>
              <a:rPr lang="en-US" sz="4400" dirty="0" err="1"/>
              <a:t>tegenstellingen</a:t>
            </a:r>
            <a:r>
              <a:rPr lang="en-US" sz="4400" dirty="0"/>
              <a:t> </a:t>
            </a:r>
          </a:p>
        </p:txBody>
      </p:sp>
      <p:sp>
        <p:nvSpPr>
          <p:cNvPr id="3" name="Content Placeholder 2">
            <a:extLst>
              <a:ext uri="{FF2B5EF4-FFF2-40B4-BE49-F238E27FC236}">
                <a16:creationId xmlns:a16="http://schemas.microsoft.com/office/drawing/2014/main" id="{3A476EF5-2942-D3D1-4D71-2DCFCD8E92D8}"/>
              </a:ext>
            </a:extLst>
          </p:cNvPr>
          <p:cNvSpPr>
            <a:spLocks noGrp="1"/>
          </p:cNvSpPr>
          <p:nvPr>
            <p:ph idx="1"/>
          </p:nvPr>
        </p:nvSpPr>
        <p:spPr>
          <a:xfrm>
            <a:off x="1799834" y="1800000"/>
            <a:ext cx="14070429" cy="6120000"/>
          </a:xfrm>
        </p:spPr>
        <p:txBody>
          <a:bodyPr/>
          <a:lstStyle/>
          <a:p>
            <a:pPr>
              <a:buFont typeface="Wingdings" pitchFamily="2" charset="2"/>
              <a:buChar char="§"/>
            </a:pPr>
            <a:r>
              <a:rPr lang="nl-NL" sz="4000" dirty="0">
                <a:effectLst/>
                <a:ea typeface="Times New Roman" panose="02020603050405020304" pitchFamily="18" charset="0"/>
              </a:rPr>
              <a:t>Prediker observeert de wereld en ziet dat deze vol tegenspraak zit. Hij lost de contradicties niet op, wil ze ook niet opheffen, maar benoemt ze, beschrijft ze en betreurt ze. </a:t>
            </a:r>
          </a:p>
          <a:p>
            <a:pPr>
              <a:buFont typeface="Wingdings" pitchFamily="2" charset="2"/>
              <a:buChar char="§"/>
            </a:pPr>
            <a:endParaRPr lang="nl-NL" sz="4000" dirty="0">
              <a:ea typeface="Times New Roman" panose="02020603050405020304" pitchFamily="18" charset="0"/>
            </a:endParaRPr>
          </a:p>
          <a:p>
            <a:pPr>
              <a:buFont typeface="Wingdings" pitchFamily="2" charset="2"/>
              <a:buChar char="§"/>
            </a:pPr>
            <a:r>
              <a:rPr lang="nl-NL" sz="4000" dirty="0">
                <a:effectLst/>
                <a:ea typeface="Times New Roman" panose="02020603050405020304" pitchFamily="18" charset="0"/>
              </a:rPr>
              <a:t>Juist omdat hij zich ervan bewust is dat de wereld zoals mensen die ervaren gebroken is en geen coherentie vertoont, vraagt hij zich af hoe wij kunnen leven. </a:t>
            </a:r>
          </a:p>
          <a:p>
            <a:pPr>
              <a:buFont typeface="Wingdings" pitchFamily="2" charset="2"/>
              <a:buChar char="§"/>
            </a:pPr>
            <a:endParaRPr lang="nl-NL" sz="4000" dirty="0">
              <a:ea typeface="Times New Roman" panose="02020603050405020304" pitchFamily="18" charset="0"/>
            </a:endParaRPr>
          </a:p>
          <a:p>
            <a:pPr>
              <a:buFont typeface="Wingdings" pitchFamily="2" charset="2"/>
              <a:buChar char="§"/>
            </a:pPr>
            <a:r>
              <a:rPr lang="nl-NL" sz="4000" dirty="0">
                <a:effectLst/>
                <a:ea typeface="Times New Roman" panose="02020603050405020304" pitchFamily="18" charset="0"/>
              </a:rPr>
              <a:t>Hoe kunnen we ons leven zinvol vorm en betekenis geven?</a:t>
            </a:r>
            <a:endParaRPr lang="en-US" sz="4000" dirty="0"/>
          </a:p>
        </p:txBody>
      </p:sp>
    </p:spTree>
    <p:extLst>
      <p:ext uri="{BB962C8B-B14F-4D97-AF65-F5344CB8AC3E}">
        <p14:creationId xmlns:p14="http://schemas.microsoft.com/office/powerpoint/2010/main" val="3843959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D102A-2DD7-FAE9-6C11-CBB0E4AD2609}"/>
              </a:ext>
            </a:extLst>
          </p:cNvPr>
          <p:cNvSpPr>
            <a:spLocks noGrp="1"/>
          </p:cNvSpPr>
          <p:nvPr>
            <p:ph type="title"/>
          </p:nvPr>
        </p:nvSpPr>
        <p:spPr>
          <a:xfrm>
            <a:off x="1304145" y="450902"/>
            <a:ext cx="14227418" cy="718331"/>
          </a:xfrm>
        </p:spPr>
        <p:txBody>
          <a:bodyPr/>
          <a:lstStyle/>
          <a:p>
            <a:r>
              <a:rPr lang="en-US" sz="4400" b="1" i="1" dirty="0" err="1"/>
              <a:t>Drie</a:t>
            </a:r>
            <a:r>
              <a:rPr lang="en-US" sz="4400" b="1" i="1" dirty="0"/>
              <a:t> </a:t>
            </a:r>
            <a:r>
              <a:rPr lang="en-US" sz="4400" b="1" i="1" dirty="0" err="1"/>
              <a:t>perspectieven</a:t>
            </a:r>
            <a:r>
              <a:rPr lang="en-US" sz="4400" b="1" i="1" dirty="0"/>
              <a:t> op “de </a:t>
            </a:r>
            <a:r>
              <a:rPr lang="en-US" sz="4400" b="1" i="1" dirty="0" err="1"/>
              <a:t>betekenis</a:t>
            </a:r>
            <a:r>
              <a:rPr lang="en-US" sz="4400" b="1" i="1" dirty="0"/>
              <a:t> van het </a:t>
            </a:r>
            <a:r>
              <a:rPr lang="en-US" sz="4400" b="1" i="1" dirty="0" err="1"/>
              <a:t>leven</a:t>
            </a:r>
            <a:r>
              <a:rPr lang="en-US" sz="4400" b="1" i="1" dirty="0"/>
              <a:t>”</a:t>
            </a:r>
            <a:endParaRPr lang="en-US" sz="4400" dirty="0"/>
          </a:p>
        </p:txBody>
      </p:sp>
      <p:sp>
        <p:nvSpPr>
          <p:cNvPr id="3" name="Content Placeholder 2">
            <a:extLst>
              <a:ext uri="{FF2B5EF4-FFF2-40B4-BE49-F238E27FC236}">
                <a16:creationId xmlns:a16="http://schemas.microsoft.com/office/drawing/2014/main" id="{7E1E18F0-D7AD-B0F9-F563-65103B7C12CE}"/>
              </a:ext>
            </a:extLst>
          </p:cNvPr>
          <p:cNvSpPr>
            <a:spLocks noGrp="1"/>
          </p:cNvSpPr>
          <p:nvPr>
            <p:ph idx="1"/>
          </p:nvPr>
        </p:nvSpPr>
        <p:spPr>
          <a:xfrm>
            <a:off x="296562" y="1717589"/>
            <a:ext cx="15937785" cy="6202411"/>
          </a:xfrm>
        </p:spPr>
        <p:txBody>
          <a:bodyPr/>
          <a:lstStyle/>
          <a:p>
            <a:pPr marL="1013223" lvl="1" indent="-742950">
              <a:buFont typeface="+mj-lt"/>
              <a:buAutoNum type="arabicPeriod"/>
            </a:pPr>
            <a:r>
              <a:rPr lang="en-US" sz="4000" b="1" i="1" dirty="0" err="1"/>
              <a:t>Coherentie</a:t>
            </a:r>
            <a:r>
              <a:rPr lang="en-US" sz="4000" dirty="0"/>
              <a:t>: </a:t>
            </a:r>
            <a:r>
              <a:rPr lang="en-US" sz="4000" dirty="0" err="1"/>
              <a:t>een</a:t>
            </a:r>
            <a:r>
              <a:rPr lang="en-US" sz="4000" dirty="0"/>
              <a:t> coherent </a:t>
            </a:r>
            <a:r>
              <a:rPr lang="en-US" sz="4000" dirty="0" err="1"/>
              <a:t>leven</a:t>
            </a:r>
            <a:r>
              <a:rPr lang="en-US" sz="4000" dirty="0"/>
              <a:t> </a:t>
            </a:r>
            <a:r>
              <a:rPr lang="en-US" sz="4000" dirty="0" err="1"/>
              <a:t>vertoont</a:t>
            </a:r>
            <a:r>
              <a:rPr lang="en-US" sz="4000" dirty="0"/>
              <a:t> </a:t>
            </a:r>
            <a:r>
              <a:rPr lang="en-US" sz="4000" dirty="0" err="1"/>
              <a:t>een</a:t>
            </a:r>
            <a:r>
              <a:rPr lang="en-US" sz="4000" dirty="0"/>
              <a:t> </a:t>
            </a:r>
            <a:r>
              <a:rPr lang="en-US" sz="4000" dirty="0" err="1"/>
              <a:t>samenhang</a:t>
            </a:r>
            <a:r>
              <a:rPr lang="en-US" sz="4000" dirty="0"/>
              <a:t>; het </a:t>
            </a:r>
            <a:r>
              <a:rPr lang="en-US" sz="4000" dirty="0" err="1"/>
              <a:t>verband</a:t>
            </a:r>
            <a:r>
              <a:rPr lang="en-US" sz="4000" dirty="0"/>
              <a:t> </a:t>
            </a:r>
            <a:r>
              <a:rPr lang="en-US" sz="4000" dirty="0" err="1"/>
              <a:t>tussen</a:t>
            </a:r>
            <a:r>
              <a:rPr lang="en-US" sz="4000" dirty="0"/>
              <a:t> </a:t>
            </a:r>
            <a:r>
              <a:rPr lang="en-US" sz="4000" dirty="0" err="1"/>
              <a:t>handeling</a:t>
            </a:r>
            <a:r>
              <a:rPr lang="en-US" sz="4000" dirty="0"/>
              <a:t> </a:t>
            </a:r>
            <a:r>
              <a:rPr lang="en-US" sz="4000" dirty="0" err="1"/>
              <a:t>en</a:t>
            </a:r>
            <a:r>
              <a:rPr lang="en-US" sz="4000" dirty="0"/>
              <a:t> </a:t>
            </a:r>
            <a:r>
              <a:rPr lang="en-US" sz="4000" dirty="0" err="1"/>
              <a:t>resultaat</a:t>
            </a:r>
            <a:r>
              <a:rPr lang="en-US" sz="4000" dirty="0"/>
              <a:t> </a:t>
            </a:r>
            <a:r>
              <a:rPr lang="en-US" sz="4000" dirty="0" err="1"/>
              <a:t>en</a:t>
            </a:r>
            <a:r>
              <a:rPr lang="en-US" sz="4000" dirty="0"/>
              <a:t> het </a:t>
            </a:r>
            <a:r>
              <a:rPr lang="en-US" sz="4000" dirty="0" err="1"/>
              <a:t>algehele</a:t>
            </a:r>
            <a:r>
              <a:rPr lang="en-US" sz="4000" dirty="0"/>
              <a:t> patroon is </a:t>
            </a:r>
            <a:r>
              <a:rPr lang="en-US" sz="4000" dirty="0" err="1"/>
              <a:t>begrijpelijk</a:t>
            </a:r>
            <a:r>
              <a:rPr lang="en-US" sz="4000" dirty="0"/>
              <a:t> </a:t>
            </a:r>
            <a:r>
              <a:rPr lang="en-US" sz="4000" dirty="0" err="1"/>
              <a:t>voor</a:t>
            </a:r>
            <a:r>
              <a:rPr lang="en-US" sz="4000" dirty="0"/>
              <a:t> de </a:t>
            </a:r>
            <a:r>
              <a:rPr lang="en-US" sz="4000" dirty="0" err="1"/>
              <a:t>mens</a:t>
            </a:r>
            <a:r>
              <a:rPr lang="en-US" sz="4000" dirty="0"/>
              <a:t>; het </a:t>
            </a:r>
            <a:r>
              <a:rPr lang="en-US" sz="4000" dirty="0" err="1"/>
              <a:t>leven</a:t>
            </a:r>
            <a:r>
              <a:rPr lang="en-US" sz="4000" dirty="0"/>
              <a:t> </a:t>
            </a:r>
            <a:r>
              <a:rPr lang="en-US" sz="4000" dirty="0" err="1"/>
              <a:t>heeft</a:t>
            </a:r>
            <a:r>
              <a:rPr lang="en-US" sz="4000" dirty="0"/>
              <a:t> </a:t>
            </a:r>
            <a:r>
              <a:rPr lang="en-US" sz="4000" dirty="0" err="1"/>
              <a:t>daarom</a:t>
            </a:r>
            <a:r>
              <a:rPr lang="en-US" sz="4000" dirty="0"/>
              <a:t> zin.</a:t>
            </a:r>
          </a:p>
          <a:p>
            <a:pPr marL="1013223" lvl="1" indent="-742950">
              <a:buAutoNum type="arabicPeriod"/>
            </a:pPr>
            <a:endParaRPr lang="en-US" sz="4000" dirty="0"/>
          </a:p>
          <a:p>
            <a:pPr marL="1013223" lvl="1" indent="-742950">
              <a:buAutoNum type="arabicPeriod"/>
            </a:pPr>
            <a:r>
              <a:rPr lang="en-US" sz="4000" b="1" i="1" dirty="0"/>
              <a:t>Doel</a:t>
            </a:r>
            <a:r>
              <a:rPr lang="en-US" sz="4000" dirty="0"/>
              <a:t>: het </a:t>
            </a:r>
            <a:r>
              <a:rPr lang="en-US" sz="4000" dirty="0" err="1"/>
              <a:t>leven</a:t>
            </a:r>
            <a:r>
              <a:rPr lang="en-US" sz="4000" dirty="0"/>
              <a:t> </a:t>
            </a:r>
            <a:r>
              <a:rPr lang="en-US" sz="4000" dirty="0" err="1"/>
              <a:t>heeft</a:t>
            </a:r>
            <a:r>
              <a:rPr lang="en-US" sz="4000" dirty="0"/>
              <a:t> </a:t>
            </a:r>
            <a:r>
              <a:rPr lang="en-US" sz="4000" dirty="0" err="1"/>
              <a:t>een</a:t>
            </a:r>
            <a:r>
              <a:rPr lang="en-US" sz="4000" dirty="0"/>
              <a:t> </a:t>
            </a:r>
            <a:r>
              <a:rPr lang="en-US" sz="4000" dirty="0" err="1"/>
              <a:t>richting</a:t>
            </a:r>
            <a:r>
              <a:rPr lang="en-US" sz="4000" dirty="0"/>
              <a:t> </a:t>
            </a:r>
            <a:r>
              <a:rPr lang="en-US" sz="4000" dirty="0" err="1"/>
              <a:t>en</a:t>
            </a:r>
            <a:r>
              <a:rPr lang="en-US" sz="4000" dirty="0"/>
              <a:t> </a:t>
            </a:r>
            <a:r>
              <a:rPr lang="en-US" sz="4000" dirty="0" err="1"/>
              <a:t>een</a:t>
            </a:r>
            <a:r>
              <a:rPr lang="en-US" sz="4000" dirty="0"/>
              <a:t> </a:t>
            </a:r>
            <a:r>
              <a:rPr lang="en-US" sz="4000" dirty="0" err="1"/>
              <a:t>doel</a:t>
            </a:r>
            <a:r>
              <a:rPr lang="en-US" sz="4000" dirty="0"/>
              <a:t>; </a:t>
            </a:r>
            <a:r>
              <a:rPr lang="en-US" sz="4000" dirty="0" err="1"/>
              <a:t>dat</a:t>
            </a:r>
            <a:r>
              <a:rPr lang="en-US" sz="4000" dirty="0"/>
              <a:t> </a:t>
            </a:r>
            <a:r>
              <a:rPr lang="en-US" sz="4000" dirty="0" err="1"/>
              <a:t>doel</a:t>
            </a:r>
            <a:r>
              <a:rPr lang="en-US" sz="4000" dirty="0"/>
              <a:t> </a:t>
            </a:r>
            <a:r>
              <a:rPr lang="en-US" sz="4000" dirty="0" err="1"/>
              <a:t>informeert</a:t>
            </a:r>
            <a:r>
              <a:rPr lang="en-US" sz="4000" dirty="0"/>
              <a:t> </a:t>
            </a:r>
            <a:r>
              <a:rPr lang="en-US" sz="4000" dirty="0" err="1"/>
              <a:t>en</a:t>
            </a:r>
            <a:r>
              <a:rPr lang="en-US" sz="4000" dirty="0"/>
              <a:t> </a:t>
            </a:r>
            <a:r>
              <a:rPr lang="en-US" sz="4000" dirty="0" err="1"/>
              <a:t>geeft</a:t>
            </a:r>
            <a:r>
              <a:rPr lang="en-US" sz="4000" dirty="0"/>
              <a:t> </a:t>
            </a:r>
            <a:r>
              <a:rPr lang="en-US" sz="4000" dirty="0" err="1"/>
              <a:t>richting</a:t>
            </a:r>
            <a:r>
              <a:rPr lang="en-US" sz="4000" dirty="0"/>
              <a:t> </a:t>
            </a:r>
            <a:r>
              <a:rPr lang="en-US" sz="4000" dirty="0" err="1"/>
              <a:t>aan</a:t>
            </a:r>
            <a:r>
              <a:rPr lang="en-US" sz="4000" dirty="0"/>
              <a:t> het </a:t>
            </a:r>
            <a:r>
              <a:rPr lang="en-US" sz="4000" dirty="0" err="1"/>
              <a:t>heden</a:t>
            </a:r>
            <a:r>
              <a:rPr lang="en-US" sz="4000" dirty="0"/>
              <a:t>; </a:t>
            </a:r>
            <a:r>
              <a:rPr lang="en-US" sz="4000" dirty="0" err="1"/>
              <a:t>dit</a:t>
            </a:r>
            <a:r>
              <a:rPr lang="en-US" sz="4000" dirty="0"/>
              <a:t> </a:t>
            </a:r>
            <a:r>
              <a:rPr lang="en-US" sz="4000" dirty="0" err="1"/>
              <a:t>doel</a:t>
            </a:r>
            <a:r>
              <a:rPr lang="en-US" sz="4000" dirty="0"/>
              <a:t> </a:t>
            </a:r>
            <a:r>
              <a:rPr lang="en-US" sz="4000" dirty="0" err="1"/>
              <a:t>geeft</a:t>
            </a:r>
            <a:r>
              <a:rPr lang="en-US" sz="4000" dirty="0"/>
              <a:t> het </a:t>
            </a:r>
            <a:r>
              <a:rPr lang="en-US" sz="4000" dirty="0" err="1"/>
              <a:t>leven</a:t>
            </a:r>
            <a:r>
              <a:rPr lang="en-US" sz="4000" dirty="0"/>
              <a:t> zin. </a:t>
            </a:r>
          </a:p>
          <a:p>
            <a:pPr marL="1013223" lvl="1" indent="-742950">
              <a:buAutoNum type="arabicPeriod"/>
            </a:pPr>
            <a:endParaRPr lang="en-US" sz="4000" dirty="0"/>
          </a:p>
          <a:p>
            <a:pPr marL="1013223" lvl="1" indent="-742950">
              <a:buAutoNum type="arabicPeriod"/>
            </a:pPr>
            <a:r>
              <a:rPr lang="en-US" sz="4000" b="1" i="1" dirty="0" err="1"/>
              <a:t>Significantie</a:t>
            </a:r>
            <a:r>
              <a:rPr lang="en-US" sz="4000" dirty="0"/>
              <a:t>: het </a:t>
            </a:r>
            <a:r>
              <a:rPr lang="en-US" sz="4000" dirty="0" err="1"/>
              <a:t>leven</a:t>
            </a:r>
            <a:r>
              <a:rPr lang="en-US" sz="4000" dirty="0"/>
              <a:t> in </a:t>
            </a:r>
            <a:r>
              <a:rPr lang="en-US" sz="4000" dirty="0" err="1"/>
              <a:t>zichzelf</a:t>
            </a:r>
            <a:r>
              <a:rPr lang="en-US" sz="4000" dirty="0"/>
              <a:t> is de </a:t>
            </a:r>
            <a:r>
              <a:rPr lang="en-US" sz="4000" dirty="0" err="1"/>
              <a:t>moeite</a:t>
            </a:r>
            <a:r>
              <a:rPr lang="en-US" sz="4000" dirty="0"/>
              <a:t> </a:t>
            </a:r>
            <a:r>
              <a:rPr lang="en-US" sz="4000" dirty="0" err="1"/>
              <a:t>waard</a:t>
            </a:r>
            <a:r>
              <a:rPr lang="en-US" sz="4000" dirty="0"/>
              <a:t> om </a:t>
            </a:r>
            <a:r>
              <a:rPr lang="en-US" sz="4000" dirty="0" err="1"/>
              <a:t>geleefd</a:t>
            </a:r>
            <a:r>
              <a:rPr lang="en-US" sz="4000" dirty="0"/>
              <a:t> </a:t>
            </a:r>
            <a:r>
              <a:rPr lang="en-US" sz="4000" dirty="0" err="1"/>
              <a:t>te</a:t>
            </a:r>
            <a:r>
              <a:rPr lang="en-US" sz="4000" dirty="0"/>
              <a:t> </a:t>
            </a:r>
            <a:r>
              <a:rPr lang="en-US" sz="4000" dirty="0" err="1"/>
              <a:t>worden</a:t>
            </a:r>
            <a:r>
              <a:rPr lang="en-US" sz="4000" dirty="0"/>
              <a:t>, het is significant; het </a:t>
            </a:r>
            <a:r>
              <a:rPr lang="en-US" sz="4000" dirty="0" err="1"/>
              <a:t>leven</a:t>
            </a:r>
            <a:r>
              <a:rPr lang="en-US" sz="4000" dirty="0"/>
              <a:t> </a:t>
            </a:r>
            <a:r>
              <a:rPr lang="en-US" sz="4000" dirty="0" err="1"/>
              <a:t>doet</a:t>
            </a:r>
            <a:r>
              <a:rPr lang="en-US" sz="4000" dirty="0"/>
              <a:t> er </a:t>
            </a:r>
            <a:r>
              <a:rPr lang="en-US" sz="4000" dirty="0" err="1"/>
              <a:t>daarom</a:t>
            </a:r>
            <a:r>
              <a:rPr lang="en-US" sz="4000" dirty="0"/>
              <a:t> toe.</a:t>
            </a:r>
          </a:p>
          <a:p>
            <a:endParaRPr lang="en-US" dirty="0"/>
          </a:p>
        </p:txBody>
      </p:sp>
    </p:spTree>
    <p:extLst>
      <p:ext uri="{BB962C8B-B14F-4D97-AF65-F5344CB8AC3E}">
        <p14:creationId xmlns:p14="http://schemas.microsoft.com/office/powerpoint/2010/main" val="1530836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27821-8BC7-B0DE-86ED-73CB2C961710}"/>
              </a:ext>
            </a:extLst>
          </p:cNvPr>
          <p:cNvSpPr>
            <a:spLocks noGrp="1"/>
          </p:cNvSpPr>
          <p:nvPr>
            <p:ph type="title"/>
          </p:nvPr>
        </p:nvSpPr>
        <p:spPr/>
        <p:txBody>
          <a:bodyPr/>
          <a:lstStyle/>
          <a:p>
            <a:r>
              <a:rPr lang="en-US" sz="4400" dirty="0" err="1"/>
              <a:t>Voor</a:t>
            </a:r>
            <a:r>
              <a:rPr lang="en-US" sz="4400" dirty="0"/>
              <a:t> </a:t>
            </a:r>
            <a:r>
              <a:rPr lang="en-US" sz="4400" dirty="0" err="1"/>
              <a:t>Prediker</a:t>
            </a:r>
            <a:r>
              <a:rPr lang="en-US" sz="4400" dirty="0"/>
              <a:t> </a:t>
            </a:r>
            <a:r>
              <a:rPr lang="en-US" sz="4400" dirty="0" err="1"/>
              <a:t>ontbreken</a:t>
            </a:r>
            <a:r>
              <a:rPr lang="en-US" sz="4400" dirty="0"/>
              <a:t> </a:t>
            </a:r>
            <a:r>
              <a:rPr lang="en-US" sz="4400" dirty="0" err="1"/>
              <a:t>coherentie</a:t>
            </a:r>
            <a:r>
              <a:rPr lang="en-US" sz="4400" dirty="0"/>
              <a:t> </a:t>
            </a:r>
            <a:r>
              <a:rPr lang="en-US" sz="4400" dirty="0" err="1"/>
              <a:t>en</a:t>
            </a:r>
            <a:r>
              <a:rPr lang="en-US" sz="4400" dirty="0"/>
              <a:t> </a:t>
            </a:r>
            <a:r>
              <a:rPr lang="en-US" sz="4400" dirty="0" err="1"/>
              <a:t>doel</a:t>
            </a:r>
            <a:endParaRPr lang="en-US" sz="4400" dirty="0"/>
          </a:p>
        </p:txBody>
      </p:sp>
      <p:sp>
        <p:nvSpPr>
          <p:cNvPr id="3" name="Content Placeholder 2">
            <a:extLst>
              <a:ext uri="{FF2B5EF4-FFF2-40B4-BE49-F238E27FC236}">
                <a16:creationId xmlns:a16="http://schemas.microsoft.com/office/drawing/2014/main" id="{A1F3526E-4E1F-7029-E41C-5118399B9512}"/>
              </a:ext>
            </a:extLst>
          </p:cNvPr>
          <p:cNvSpPr>
            <a:spLocks noGrp="1"/>
          </p:cNvSpPr>
          <p:nvPr>
            <p:ph idx="1"/>
          </p:nvPr>
        </p:nvSpPr>
        <p:spPr>
          <a:xfrm>
            <a:off x="1799835" y="2051222"/>
            <a:ext cx="13747142" cy="5868778"/>
          </a:xfrm>
        </p:spPr>
        <p:txBody>
          <a:bodyPr/>
          <a:lstStyle/>
          <a:p>
            <a:pPr>
              <a:buFont typeface="Wingdings" pitchFamily="2" charset="2"/>
              <a:buChar char="§"/>
            </a:pPr>
            <a:r>
              <a:rPr lang="en-US" sz="4000" dirty="0" err="1"/>
              <a:t>Een</a:t>
            </a:r>
            <a:r>
              <a:rPr lang="en-US" sz="4000" dirty="0"/>
              <a:t> coherent </a:t>
            </a:r>
            <a:r>
              <a:rPr lang="en-US" sz="4000" dirty="0" err="1"/>
              <a:t>leven</a:t>
            </a:r>
            <a:r>
              <a:rPr lang="en-US" sz="4000" dirty="0"/>
              <a:t> </a:t>
            </a:r>
            <a:r>
              <a:rPr lang="en-US" sz="4000" dirty="0" err="1"/>
              <a:t>vertoont</a:t>
            </a:r>
            <a:r>
              <a:rPr lang="en-US" sz="4000" dirty="0"/>
              <a:t> </a:t>
            </a:r>
            <a:r>
              <a:rPr lang="en-US" sz="4000" dirty="0" err="1"/>
              <a:t>een</a:t>
            </a:r>
            <a:r>
              <a:rPr lang="en-US" sz="4000" dirty="0"/>
              <a:t> </a:t>
            </a:r>
            <a:r>
              <a:rPr lang="en-US" sz="4000" dirty="0" err="1"/>
              <a:t>samenhang</a:t>
            </a:r>
            <a:r>
              <a:rPr lang="en-US" sz="4000" dirty="0"/>
              <a:t>, maar de </a:t>
            </a:r>
            <a:r>
              <a:rPr lang="en-US" sz="4000" dirty="0" err="1"/>
              <a:t>mens</a:t>
            </a:r>
            <a:r>
              <a:rPr lang="en-US" sz="4000" dirty="0"/>
              <a:t> </a:t>
            </a:r>
            <a:r>
              <a:rPr lang="en-US" sz="4000" dirty="0" err="1"/>
              <a:t>ziet</a:t>
            </a:r>
            <a:r>
              <a:rPr lang="en-US" sz="4000" dirty="0"/>
              <a:t> die </a:t>
            </a:r>
            <a:r>
              <a:rPr lang="en-US" sz="4000" dirty="0" err="1"/>
              <a:t>samenhang</a:t>
            </a:r>
            <a:r>
              <a:rPr lang="en-US" sz="4000" dirty="0"/>
              <a:t> </a:t>
            </a:r>
            <a:r>
              <a:rPr lang="en-US" sz="4000" dirty="0" err="1"/>
              <a:t>niet</a:t>
            </a:r>
            <a:r>
              <a:rPr lang="en-US" sz="4000" dirty="0"/>
              <a:t>. </a:t>
            </a:r>
            <a:r>
              <a:rPr lang="en-US" sz="4000" dirty="0" err="1"/>
              <a:t>Daarom</a:t>
            </a:r>
            <a:r>
              <a:rPr lang="en-US" sz="4000" dirty="0"/>
              <a:t> </a:t>
            </a:r>
            <a:r>
              <a:rPr lang="en-US" sz="4000" dirty="0" err="1"/>
              <a:t>heeft</a:t>
            </a:r>
            <a:r>
              <a:rPr lang="en-US" sz="4000" dirty="0"/>
              <a:t> het </a:t>
            </a:r>
            <a:r>
              <a:rPr lang="en-US" sz="4000" dirty="0" err="1"/>
              <a:t>leven</a:t>
            </a:r>
            <a:r>
              <a:rPr lang="en-US" sz="4000" dirty="0"/>
              <a:t> </a:t>
            </a:r>
            <a:r>
              <a:rPr lang="en-US" sz="4000" dirty="0" err="1"/>
              <a:t>volgens</a:t>
            </a:r>
            <a:r>
              <a:rPr lang="en-US" sz="4000" dirty="0"/>
              <a:t> </a:t>
            </a:r>
            <a:r>
              <a:rPr lang="en-US" sz="4000" dirty="0" err="1"/>
              <a:t>Prediker</a:t>
            </a:r>
            <a:r>
              <a:rPr lang="en-US" sz="4000" dirty="0"/>
              <a:t> </a:t>
            </a:r>
            <a:r>
              <a:rPr lang="en-US" sz="4000" dirty="0" err="1"/>
              <a:t>geen</a:t>
            </a:r>
            <a:r>
              <a:rPr lang="en-US" sz="4000" dirty="0"/>
              <a:t> zin: </a:t>
            </a:r>
            <a:r>
              <a:rPr lang="en-US" sz="4000" dirty="0" err="1"/>
              <a:t>alles</a:t>
            </a:r>
            <a:r>
              <a:rPr lang="en-US" sz="4000" dirty="0"/>
              <a:t> is </a:t>
            </a:r>
            <a:r>
              <a:rPr lang="en-US" sz="4000" i="1" dirty="0" err="1"/>
              <a:t>hèvel</a:t>
            </a:r>
            <a:r>
              <a:rPr lang="en-US" sz="4000" dirty="0"/>
              <a:t>, “</a:t>
            </a:r>
            <a:r>
              <a:rPr lang="en-US" sz="4000" dirty="0" err="1"/>
              <a:t>ijdel</a:t>
            </a:r>
            <a:r>
              <a:rPr lang="en-US" sz="4000" dirty="0"/>
              <a:t>”.</a:t>
            </a:r>
          </a:p>
          <a:p>
            <a:pPr marL="0" indent="0">
              <a:buNone/>
            </a:pPr>
            <a:endParaRPr lang="nl-NL" sz="4000" dirty="0">
              <a:ea typeface="Times New Roman" panose="02020603050405020304" pitchFamily="18" charset="0"/>
            </a:endParaRPr>
          </a:p>
          <a:p>
            <a:pPr>
              <a:buFont typeface="Wingdings" pitchFamily="2" charset="2"/>
              <a:buChar char="§"/>
            </a:pPr>
            <a:r>
              <a:rPr lang="nl-NL" sz="4000" dirty="0">
                <a:effectLst/>
                <a:ea typeface="Times New Roman" panose="02020603050405020304" pitchFamily="18" charset="0"/>
              </a:rPr>
              <a:t>Met het woord </a:t>
            </a:r>
            <a:r>
              <a:rPr lang="nl-NL" sz="4000" i="1" dirty="0" err="1">
                <a:effectLst/>
                <a:ea typeface="Times New Roman" panose="02020603050405020304" pitchFamily="18" charset="0"/>
              </a:rPr>
              <a:t>hèvel</a:t>
            </a:r>
            <a:r>
              <a:rPr lang="nl-NL" sz="4000" dirty="0">
                <a:effectLst/>
                <a:ea typeface="Times New Roman" panose="02020603050405020304" pitchFamily="18" charset="0"/>
              </a:rPr>
              <a:t> drukt Prediker ook uit dat ons leven geen vastomlijnd doel heeft dat richting geeft aan ons handelen. Het ontbeert een substantie, iets dat blijft en van blijvende waarde is.</a:t>
            </a:r>
          </a:p>
          <a:p>
            <a:pPr marL="0" indent="0">
              <a:buNone/>
            </a:pPr>
            <a:r>
              <a:rPr lang="nl-NL" sz="4000" dirty="0">
                <a:effectLst/>
                <a:ea typeface="Times New Roman" panose="02020603050405020304" pitchFamily="18" charset="0"/>
              </a:rPr>
              <a:t> </a:t>
            </a:r>
            <a:endParaRPr lang="en-US" sz="4000" dirty="0"/>
          </a:p>
        </p:txBody>
      </p:sp>
    </p:spTree>
    <p:extLst>
      <p:ext uri="{BB962C8B-B14F-4D97-AF65-F5344CB8AC3E}">
        <p14:creationId xmlns:p14="http://schemas.microsoft.com/office/powerpoint/2010/main" val="153143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C8BE4-9A62-F6D6-73B5-D39E3E10E8F0}"/>
              </a:ext>
            </a:extLst>
          </p:cNvPr>
          <p:cNvSpPr>
            <a:spLocks noGrp="1"/>
          </p:cNvSpPr>
          <p:nvPr>
            <p:ph type="title"/>
          </p:nvPr>
        </p:nvSpPr>
        <p:spPr/>
        <p:txBody>
          <a:bodyPr/>
          <a:lstStyle/>
          <a:p>
            <a:r>
              <a:rPr lang="en-US" sz="4400" i="1" dirty="0" err="1"/>
              <a:t>Prediker</a:t>
            </a:r>
            <a:r>
              <a:rPr lang="en-US" sz="4400" i="1" dirty="0"/>
              <a:t> </a:t>
            </a:r>
            <a:r>
              <a:rPr lang="en-US" sz="4400" i="1" dirty="0" err="1"/>
              <a:t>erkent</a:t>
            </a:r>
            <a:r>
              <a:rPr lang="en-US" sz="4400" i="1" dirty="0"/>
              <a:t> </a:t>
            </a:r>
            <a:r>
              <a:rPr lang="en-US" sz="4400" b="1" i="1" dirty="0" err="1"/>
              <a:t>significantie</a:t>
            </a:r>
            <a:endParaRPr lang="en-US" sz="4400" dirty="0"/>
          </a:p>
        </p:txBody>
      </p:sp>
      <p:sp>
        <p:nvSpPr>
          <p:cNvPr id="3" name="Content Placeholder 2">
            <a:extLst>
              <a:ext uri="{FF2B5EF4-FFF2-40B4-BE49-F238E27FC236}">
                <a16:creationId xmlns:a16="http://schemas.microsoft.com/office/drawing/2014/main" id="{F8F52CED-521D-9798-1371-17A4C10D5F18}"/>
              </a:ext>
            </a:extLst>
          </p:cNvPr>
          <p:cNvSpPr>
            <a:spLocks noGrp="1"/>
          </p:cNvSpPr>
          <p:nvPr>
            <p:ph idx="1"/>
          </p:nvPr>
        </p:nvSpPr>
        <p:spPr/>
        <p:txBody>
          <a:bodyPr/>
          <a:lstStyle/>
          <a:p>
            <a:pPr>
              <a:buFont typeface="Wingdings" pitchFamily="2" charset="2"/>
              <a:buChar char="§"/>
            </a:pPr>
            <a:r>
              <a:rPr lang="nl-NL" sz="4000" dirty="0" err="1">
                <a:ea typeface="Times New Roman" panose="02020603050405020304" pitchFamily="18" charset="0"/>
              </a:rPr>
              <a:t>Pred</a:t>
            </a:r>
            <a:r>
              <a:rPr lang="nl-NL" sz="4000" dirty="0">
                <a:ea typeface="Times New Roman" panose="02020603050405020304" pitchFamily="18" charset="0"/>
              </a:rPr>
              <a:t> 3:12 “</a:t>
            </a:r>
            <a:r>
              <a:rPr lang="nl-NL" sz="4000" i="1" dirty="0">
                <a:ea typeface="Times New Roman" panose="02020603050405020304" pitchFamily="18" charset="0"/>
              </a:rPr>
              <a:t>Ik heb vastgesteld dat het enig waardevolle dat voor de mensen is weggelegd is van het leven te genieten en te doen wat goed is tijdens hun leven</a:t>
            </a:r>
            <a:r>
              <a:rPr lang="nl-NL" sz="4000" dirty="0">
                <a:ea typeface="Times New Roman" panose="02020603050405020304" pitchFamily="18" charset="0"/>
              </a:rPr>
              <a:t>.” </a:t>
            </a:r>
          </a:p>
          <a:p>
            <a:pPr marL="0" indent="0">
              <a:buNone/>
            </a:pPr>
            <a:endParaRPr lang="nl-NL" sz="4000" dirty="0">
              <a:ea typeface="Times New Roman" panose="02020603050405020304" pitchFamily="18" charset="0"/>
            </a:endParaRPr>
          </a:p>
          <a:p>
            <a:pPr>
              <a:buFont typeface="Wingdings" pitchFamily="2" charset="2"/>
              <a:buChar char="§"/>
            </a:pPr>
            <a:r>
              <a:rPr lang="nl-NL" sz="4000" dirty="0">
                <a:ea typeface="Times New Roman" panose="02020603050405020304" pitchFamily="18" charset="0"/>
              </a:rPr>
              <a:t>Juist door de tegenstellingen en de beperktheid van de eigen blik te accepteren, kun je ook </a:t>
            </a:r>
            <a:r>
              <a:rPr lang="nl-NL" sz="4000" dirty="0">
                <a:effectLst/>
                <a:ea typeface="Times New Roman" panose="02020603050405020304" pitchFamily="18" charset="0"/>
              </a:rPr>
              <a:t>plezierige zaken waarderen.  </a:t>
            </a:r>
          </a:p>
          <a:p>
            <a:pPr>
              <a:buFont typeface="Wingdings" pitchFamily="2" charset="2"/>
              <a:buChar char="§"/>
            </a:pPr>
            <a:endParaRPr lang="nl-NL" sz="4000" b="1" i="1" dirty="0"/>
          </a:p>
          <a:p>
            <a:pPr>
              <a:buFont typeface="Wingdings" pitchFamily="2" charset="2"/>
              <a:buChar char="§"/>
            </a:pPr>
            <a:r>
              <a:rPr lang="en-US" sz="4000" dirty="0" err="1"/>
              <a:t>Plezier</a:t>
            </a:r>
            <a:r>
              <a:rPr lang="en-US" sz="4000" dirty="0"/>
              <a:t> </a:t>
            </a:r>
            <a:r>
              <a:rPr lang="en-US" sz="4000" dirty="0" err="1"/>
              <a:t>en</a:t>
            </a:r>
            <a:r>
              <a:rPr lang="en-US" sz="4000" dirty="0"/>
              <a:t> </a:t>
            </a:r>
            <a:r>
              <a:rPr lang="en-US" sz="4000" dirty="0" err="1"/>
              <a:t>genieten</a:t>
            </a:r>
            <a:r>
              <a:rPr lang="en-US" sz="4000" dirty="0"/>
              <a:t> van het </a:t>
            </a:r>
            <a:r>
              <a:rPr lang="en-US" sz="4000" dirty="0" err="1"/>
              <a:t>leven</a:t>
            </a:r>
            <a:r>
              <a:rPr lang="en-US" sz="4000" dirty="0"/>
              <a:t> </a:t>
            </a:r>
            <a:r>
              <a:rPr lang="en-US" sz="4000" dirty="0" err="1"/>
              <a:t>kunnen</a:t>
            </a:r>
            <a:r>
              <a:rPr lang="en-US" sz="4000" dirty="0"/>
              <a:t> het </a:t>
            </a:r>
            <a:r>
              <a:rPr lang="en-US" sz="4000" dirty="0" err="1"/>
              <a:t>leven</a:t>
            </a:r>
            <a:r>
              <a:rPr lang="en-US" sz="4000" dirty="0"/>
              <a:t> </a:t>
            </a:r>
            <a:r>
              <a:rPr lang="en-US" sz="4000" dirty="0" err="1"/>
              <a:t>betekenis</a:t>
            </a:r>
            <a:r>
              <a:rPr lang="en-US" sz="4000" dirty="0"/>
              <a:t> </a:t>
            </a:r>
            <a:r>
              <a:rPr lang="en-US" sz="4000" dirty="0" err="1"/>
              <a:t>geven</a:t>
            </a:r>
            <a:r>
              <a:rPr lang="en-US" sz="4000" dirty="0"/>
              <a:t>. </a:t>
            </a:r>
          </a:p>
          <a:p>
            <a:pPr marL="0" indent="0">
              <a:buNone/>
            </a:pPr>
            <a:endParaRPr lang="nl-NL" sz="3600" dirty="0">
              <a:effectLst/>
              <a:ea typeface="Times New Roman" panose="02020603050405020304" pitchFamily="18" charset="0"/>
            </a:endParaRPr>
          </a:p>
          <a:p>
            <a:pPr marL="0" indent="0">
              <a:buNone/>
            </a:pPr>
            <a:endParaRPr lang="nl-NL" sz="2000" b="1"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832814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344BF-5B24-206D-4FDC-7D14E3B0ED56}"/>
              </a:ext>
            </a:extLst>
          </p:cNvPr>
          <p:cNvSpPr>
            <a:spLocks noGrp="1"/>
          </p:cNvSpPr>
          <p:nvPr>
            <p:ph type="title"/>
          </p:nvPr>
        </p:nvSpPr>
        <p:spPr/>
        <p:txBody>
          <a:bodyPr/>
          <a:lstStyle/>
          <a:p>
            <a:r>
              <a:rPr lang="en-US" sz="4400" dirty="0" err="1"/>
              <a:t>Tijdelijk</a:t>
            </a:r>
            <a:r>
              <a:rPr lang="en-US" sz="4400" dirty="0"/>
              <a:t> </a:t>
            </a:r>
            <a:r>
              <a:rPr lang="en-US" sz="4400" dirty="0" err="1"/>
              <a:t>genoeg</a:t>
            </a:r>
            <a:endParaRPr lang="en-US" sz="4400" dirty="0"/>
          </a:p>
        </p:txBody>
      </p:sp>
      <p:sp>
        <p:nvSpPr>
          <p:cNvPr id="3" name="Content Placeholder 2">
            <a:extLst>
              <a:ext uri="{FF2B5EF4-FFF2-40B4-BE49-F238E27FC236}">
                <a16:creationId xmlns:a16="http://schemas.microsoft.com/office/drawing/2014/main" id="{4EBB5FEB-5FEA-85BA-6EC0-7318E3DF2FA1}"/>
              </a:ext>
            </a:extLst>
          </p:cNvPr>
          <p:cNvSpPr>
            <a:spLocks noGrp="1"/>
          </p:cNvSpPr>
          <p:nvPr>
            <p:ph idx="1"/>
          </p:nvPr>
        </p:nvSpPr>
        <p:spPr/>
        <p:txBody>
          <a:bodyPr/>
          <a:lstStyle/>
          <a:p>
            <a:pPr>
              <a:buFont typeface="Wingdings" pitchFamily="2" charset="2"/>
              <a:buChar char="§"/>
            </a:pPr>
            <a:r>
              <a:rPr lang="nl-NL" sz="4000" dirty="0">
                <a:effectLst/>
                <a:ea typeface="Times New Roman" panose="02020603050405020304" pitchFamily="18" charset="0"/>
              </a:rPr>
              <a:t>We kunnen plezier hebben en onder dat alles toch een leegte ervaren. Het is die dubbelheid die Prediker erkent en ook niet lijkt te willen verzoenen.</a:t>
            </a:r>
          </a:p>
          <a:p>
            <a:pPr>
              <a:buFont typeface="Wingdings" pitchFamily="2" charset="2"/>
              <a:buChar char="§"/>
            </a:pPr>
            <a:endParaRPr lang="nl-NL" sz="4000" dirty="0">
              <a:ea typeface="Times New Roman" panose="02020603050405020304" pitchFamily="18" charset="0"/>
            </a:endParaRPr>
          </a:p>
          <a:p>
            <a:pPr>
              <a:buFont typeface="Wingdings" pitchFamily="2" charset="2"/>
              <a:buChar char="§"/>
            </a:pPr>
            <a:r>
              <a:rPr lang="nl-NL" sz="4000" dirty="0">
                <a:effectLst/>
                <a:ea typeface="Times New Roman" panose="02020603050405020304" pitchFamily="18" charset="0"/>
              </a:rPr>
              <a:t>Wanneer we proberen goed te doen, </a:t>
            </a:r>
            <a:r>
              <a:rPr lang="nl-NL" sz="4000" dirty="0">
                <a:ea typeface="Times New Roman" panose="02020603050405020304" pitchFamily="18" charset="0"/>
              </a:rPr>
              <a:t>kan dat ons leven ook voor anderen de moeite waard maken.</a:t>
            </a:r>
            <a:endParaRPr lang="nl-NL" sz="4000" dirty="0">
              <a:effectLst/>
              <a:ea typeface="Times New Roman" panose="02020603050405020304" pitchFamily="18" charset="0"/>
            </a:endParaRPr>
          </a:p>
          <a:p>
            <a:pPr>
              <a:buFont typeface="Wingdings" pitchFamily="2" charset="2"/>
              <a:buChar char="§"/>
            </a:pPr>
            <a:endParaRPr lang="nl-NL" sz="4000" dirty="0">
              <a:ea typeface="Times New Roman" panose="02020603050405020304" pitchFamily="18" charset="0"/>
            </a:endParaRPr>
          </a:p>
          <a:p>
            <a:pPr>
              <a:buFont typeface="Wingdings" pitchFamily="2" charset="2"/>
              <a:buChar char="§"/>
            </a:pPr>
            <a:r>
              <a:rPr lang="nl-NL" sz="4000" dirty="0" err="1">
                <a:effectLst/>
                <a:ea typeface="Times New Roman" panose="02020603050405020304" pitchFamily="18" charset="0"/>
              </a:rPr>
              <a:t>Prediker’s</a:t>
            </a:r>
            <a:r>
              <a:rPr lang="nl-NL" sz="4000" dirty="0">
                <a:effectLst/>
                <a:ea typeface="Times New Roman" panose="02020603050405020304" pitchFamily="18" charset="0"/>
              </a:rPr>
              <a:t> uiteindelijk conclusie is dat je vreugde kunt ervaren wanneer het op het moment zelf (voor jezelf en anderen) goed genoeg is. </a:t>
            </a:r>
          </a:p>
        </p:txBody>
      </p:sp>
    </p:spTree>
    <p:extLst>
      <p:ext uri="{BB962C8B-B14F-4D97-AF65-F5344CB8AC3E}">
        <p14:creationId xmlns:p14="http://schemas.microsoft.com/office/powerpoint/2010/main" val="3503112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6E304-78EC-320D-97F9-119B7D760E3E}"/>
              </a:ext>
            </a:extLst>
          </p:cNvPr>
          <p:cNvSpPr>
            <a:spLocks noGrp="1"/>
          </p:cNvSpPr>
          <p:nvPr>
            <p:ph type="title"/>
          </p:nvPr>
        </p:nvSpPr>
        <p:spPr/>
        <p:txBody>
          <a:bodyPr/>
          <a:lstStyle/>
          <a:p>
            <a:r>
              <a:rPr lang="en-US" sz="4400" dirty="0" err="1"/>
              <a:t>Verwachtingspatroon</a:t>
            </a:r>
            <a:r>
              <a:rPr lang="en-US" sz="4400" dirty="0"/>
              <a:t> van </a:t>
            </a:r>
            <a:r>
              <a:rPr lang="en-US" sz="4400" dirty="0" err="1"/>
              <a:t>Prediker</a:t>
            </a:r>
            <a:endParaRPr lang="en-US" sz="4400" dirty="0"/>
          </a:p>
        </p:txBody>
      </p:sp>
      <p:sp>
        <p:nvSpPr>
          <p:cNvPr id="3" name="Content Placeholder 2">
            <a:extLst>
              <a:ext uri="{FF2B5EF4-FFF2-40B4-BE49-F238E27FC236}">
                <a16:creationId xmlns:a16="http://schemas.microsoft.com/office/drawing/2014/main" id="{F374C472-3E70-B5A9-513F-CA0E9F61E447}"/>
              </a:ext>
            </a:extLst>
          </p:cNvPr>
          <p:cNvSpPr>
            <a:spLocks noGrp="1"/>
          </p:cNvSpPr>
          <p:nvPr>
            <p:ph idx="1"/>
          </p:nvPr>
        </p:nvSpPr>
        <p:spPr/>
        <p:txBody>
          <a:bodyPr/>
          <a:lstStyle/>
          <a:p>
            <a:pPr>
              <a:buFont typeface="Wingdings" pitchFamily="2" charset="2"/>
              <a:buChar char="§"/>
            </a:pPr>
            <a:r>
              <a:rPr lang="en-US" sz="4000" dirty="0"/>
              <a:t>In </a:t>
            </a:r>
            <a:r>
              <a:rPr lang="en-US" sz="4000" dirty="0" err="1"/>
              <a:t>zijn</a:t>
            </a:r>
            <a:r>
              <a:rPr lang="en-US" sz="4000" dirty="0"/>
              <a:t> </a:t>
            </a:r>
            <a:r>
              <a:rPr lang="en-US" sz="4000" dirty="0" err="1"/>
              <a:t>verlangen</a:t>
            </a:r>
            <a:r>
              <a:rPr lang="en-US" sz="4000" dirty="0"/>
              <a:t> </a:t>
            </a:r>
            <a:r>
              <a:rPr lang="en-US" sz="4000" dirty="0" err="1"/>
              <a:t>naar</a:t>
            </a:r>
            <a:r>
              <a:rPr lang="en-US" sz="4000" dirty="0"/>
              <a:t> </a:t>
            </a:r>
            <a:r>
              <a:rPr lang="en-US" sz="4000" dirty="0" err="1"/>
              <a:t>kennis</a:t>
            </a:r>
            <a:r>
              <a:rPr lang="en-US" sz="4000" dirty="0"/>
              <a:t> van het </a:t>
            </a:r>
            <a:r>
              <a:rPr lang="en-US" sz="4000" dirty="0" err="1"/>
              <a:t>goddelijke</a:t>
            </a:r>
            <a:r>
              <a:rPr lang="en-US" sz="4000" dirty="0"/>
              <a:t> patroon of </a:t>
            </a:r>
            <a:r>
              <a:rPr lang="en-US" sz="4000" dirty="0" err="1"/>
              <a:t>samenhangende</a:t>
            </a:r>
            <a:r>
              <a:rPr lang="en-US" sz="4000" dirty="0"/>
              <a:t> </a:t>
            </a:r>
            <a:r>
              <a:rPr lang="en-US" sz="4000" dirty="0" err="1"/>
              <a:t>geheel</a:t>
            </a:r>
            <a:r>
              <a:rPr lang="en-US" sz="4000" dirty="0"/>
              <a:t>, </a:t>
            </a:r>
            <a:r>
              <a:rPr lang="en-US" sz="4000" dirty="0" err="1"/>
              <a:t>toont</a:t>
            </a:r>
            <a:r>
              <a:rPr lang="en-US" sz="4000" dirty="0"/>
              <a:t> </a:t>
            </a:r>
            <a:r>
              <a:rPr lang="en-US" sz="4000" dirty="0" err="1"/>
              <a:t>Prediker</a:t>
            </a:r>
            <a:r>
              <a:rPr lang="en-US" sz="4000" dirty="0"/>
              <a:t> </a:t>
            </a:r>
            <a:r>
              <a:rPr lang="en-US" sz="4000" dirty="0" err="1"/>
              <a:t>een</a:t>
            </a:r>
            <a:r>
              <a:rPr lang="en-US" sz="4000" dirty="0"/>
              <a:t> </a:t>
            </a:r>
            <a:r>
              <a:rPr lang="en-US" sz="4000" dirty="0" err="1"/>
              <a:t>behoefte</a:t>
            </a:r>
            <a:r>
              <a:rPr lang="en-US" sz="4000" dirty="0"/>
              <a:t> </a:t>
            </a:r>
            <a:r>
              <a:rPr lang="en-US" sz="4000" dirty="0" err="1"/>
              <a:t>aan</a:t>
            </a:r>
            <a:r>
              <a:rPr lang="en-US" sz="4000" dirty="0"/>
              <a:t> </a:t>
            </a:r>
            <a:r>
              <a:rPr lang="en-US" sz="4000" dirty="0" err="1"/>
              <a:t>controle</a:t>
            </a:r>
            <a:r>
              <a:rPr lang="en-US" sz="4000" dirty="0"/>
              <a:t> </a:t>
            </a:r>
            <a:r>
              <a:rPr lang="en-US" sz="4000" dirty="0" err="1"/>
              <a:t>en</a:t>
            </a:r>
            <a:r>
              <a:rPr lang="en-US" sz="4000" dirty="0"/>
              <a:t> </a:t>
            </a:r>
            <a:r>
              <a:rPr lang="en-US" sz="4000" dirty="0" err="1"/>
              <a:t>zekerheid</a:t>
            </a:r>
            <a:r>
              <a:rPr lang="en-US" sz="4000" dirty="0"/>
              <a:t>. </a:t>
            </a:r>
          </a:p>
          <a:p>
            <a:pPr marL="0" indent="0">
              <a:buNone/>
            </a:pPr>
            <a:endParaRPr lang="en-US" sz="4000" dirty="0"/>
          </a:p>
          <a:p>
            <a:pPr>
              <a:buFont typeface="Wingdings" pitchFamily="2" charset="2"/>
              <a:buChar char="§"/>
            </a:pPr>
            <a:r>
              <a:rPr lang="en-US" sz="4000" dirty="0" err="1"/>
              <a:t>Breuken</a:t>
            </a:r>
            <a:r>
              <a:rPr lang="en-US" sz="4000" dirty="0"/>
              <a:t> in </a:t>
            </a:r>
            <a:r>
              <a:rPr lang="en-US" sz="4000" dirty="0" err="1"/>
              <a:t>dat</a:t>
            </a:r>
            <a:r>
              <a:rPr lang="en-US" sz="4000" dirty="0"/>
              <a:t> </a:t>
            </a:r>
            <a:r>
              <a:rPr lang="en-US" sz="4000" dirty="0" err="1"/>
              <a:t>verwachtingspatroon</a:t>
            </a:r>
            <a:r>
              <a:rPr lang="en-US" sz="4000" dirty="0"/>
              <a:t>, het lot/</a:t>
            </a:r>
            <a:r>
              <a:rPr lang="en-US" sz="4000" dirty="0" err="1"/>
              <a:t>toeval</a:t>
            </a:r>
            <a:r>
              <a:rPr lang="en-US" sz="4000" dirty="0"/>
              <a:t> </a:t>
            </a:r>
            <a:r>
              <a:rPr lang="en-US" sz="4000" dirty="0" err="1"/>
              <a:t>dat</a:t>
            </a:r>
            <a:r>
              <a:rPr lang="en-US" sz="4000" dirty="0"/>
              <a:t> je </a:t>
            </a:r>
            <a:r>
              <a:rPr lang="en-US" sz="4000" dirty="0" err="1"/>
              <a:t>overkomt</a:t>
            </a:r>
            <a:r>
              <a:rPr lang="en-US" sz="4000" dirty="0"/>
              <a:t> </a:t>
            </a:r>
            <a:r>
              <a:rPr lang="en-US" sz="4000" dirty="0" err="1"/>
              <a:t>leidt</a:t>
            </a:r>
            <a:r>
              <a:rPr lang="en-US" sz="4000" dirty="0"/>
              <a:t> tot </a:t>
            </a:r>
            <a:r>
              <a:rPr lang="en-US" sz="4000" dirty="0" err="1"/>
              <a:t>onzekerheid</a:t>
            </a:r>
            <a:r>
              <a:rPr lang="en-US" sz="4000" dirty="0"/>
              <a:t> </a:t>
            </a:r>
            <a:r>
              <a:rPr lang="en-US" sz="4000" dirty="0" err="1"/>
              <a:t>en</a:t>
            </a:r>
            <a:r>
              <a:rPr lang="en-US" sz="4000" dirty="0"/>
              <a:t> </a:t>
            </a:r>
            <a:r>
              <a:rPr lang="en-US" sz="4000" dirty="0" err="1"/>
              <a:t>een</a:t>
            </a:r>
            <a:r>
              <a:rPr lang="en-US" sz="4000" dirty="0"/>
              <a:t> </a:t>
            </a:r>
            <a:r>
              <a:rPr lang="en-US" sz="4000" dirty="0" err="1"/>
              <a:t>gevoel</a:t>
            </a:r>
            <a:r>
              <a:rPr lang="en-US" sz="4000" dirty="0"/>
              <a:t> van </a:t>
            </a:r>
            <a:r>
              <a:rPr lang="en-US" sz="4000" dirty="0" err="1"/>
              <a:t>onrecht</a:t>
            </a:r>
            <a:r>
              <a:rPr lang="en-US" sz="4000" dirty="0"/>
              <a:t> </a:t>
            </a:r>
            <a:r>
              <a:rPr lang="en-US" sz="4000" dirty="0" err="1"/>
              <a:t>en</a:t>
            </a:r>
            <a:r>
              <a:rPr lang="en-US" sz="4000" dirty="0"/>
              <a:t> </a:t>
            </a:r>
            <a:r>
              <a:rPr lang="en-US" sz="4000" dirty="0" err="1"/>
              <a:t>onbehagen</a:t>
            </a:r>
            <a:r>
              <a:rPr lang="en-US" sz="4000" dirty="0"/>
              <a:t>. </a:t>
            </a:r>
            <a:r>
              <a:rPr lang="en-US" sz="4000" dirty="0" err="1"/>
              <a:t>En</a:t>
            </a:r>
            <a:r>
              <a:rPr lang="en-US" sz="4000" dirty="0"/>
              <a:t> zo </a:t>
            </a:r>
            <a:r>
              <a:rPr lang="en-US" sz="4000" dirty="0" err="1"/>
              <a:t>komt</a:t>
            </a:r>
            <a:r>
              <a:rPr lang="en-US" sz="4000" dirty="0"/>
              <a:t> </a:t>
            </a:r>
            <a:r>
              <a:rPr lang="en-US" sz="4000" dirty="0" err="1"/>
              <a:t>hij</a:t>
            </a:r>
            <a:r>
              <a:rPr lang="en-US" sz="4000" dirty="0"/>
              <a:t> tot de </a:t>
            </a:r>
            <a:r>
              <a:rPr lang="en-US" sz="4000" dirty="0" err="1"/>
              <a:t>conclusie</a:t>
            </a:r>
            <a:r>
              <a:rPr lang="en-US" sz="4000" dirty="0"/>
              <a:t> </a:t>
            </a:r>
            <a:r>
              <a:rPr lang="en-US" sz="4000" dirty="0" err="1"/>
              <a:t>dat</a:t>
            </a:r>
            <a:r>
              <a:rPr lang="en-US" sz="4000" dirty="0"/>
              <a:t> </a:t>
            </a:r>
            <a:r>
              <a:rPr lang="en-US" sz="4000" dirty="0" err="1"/>
              <a:t>alles</a:t>
            </a:r>
            <a:r>
              <a:rPr lang="en-US" sz="4000" dirty="0"/>
              <a:t> </a:t>
            </a:r>
            <a:r>
              <a:rPr lang="en-US" sz="4000" i="1" dirty="0" err="1"/>
              <a:t>hèvel</a:t>
            </a:r>
            <a:r>
              <a:rPr lang="en-US" sz="4000" dirty="0"/>
              <a:t> is, </a:t>
            </a:r>
            <a:r>
              <a:rPr lang="en-US" sz="4000" dirty="0" err="1"/>
              <a:t>zonder</a:t>
            </a:r>
            <a:r>
              <a:rPr lang="en-US" sz="4000" dirty="0"/>
              <a:t> </a:t>
            </a:r>
            <a:r>
              <a:rPr lang="en-US" sz="4000" dirty="0" err="1"/>
              <a:t>vaste</a:t>
            </a:r>
            <a:r>
              <a:rPr lang="en-US" sz="4000" dirty="0"/>
              <a:t> </a:t>
            </a:r>
            <a:r>
              <a:rPr lang="en-US" sz="4000" dirty="0" err="1"/>
              <a:t>waarde</a:t>
            </a:r>
            <a:r>
              <a:rPr lang="en-US" sz="4000" dirty="0"/>
              <a:t> of </a:t>
            </a:r>
            <a:r>
              <a:rPr lang="en-US" sz="4000" dirty="0" err="1"/>
              <a:t>betekenis</a:t>
            </a:r>
            <a:r>
              <a:rPr lang="en-US" sz="4000" dirty="0"/>
              <a:t>. </a:t>
            </a:r>
          </a:p>
        </p:txBody>
      </p:sp>
    </p:spTree>
    <p:extLst>
      <p:ext uri="{BB962C8B-B14F-4D97-AF65-F5344CB8AC3E}">
        <p14:creationId xmlns:p14="http://schemas.microsoft.com/office/powerpoint/2010/main" val="363946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68136-AE38-9F29-65B6-1D9C7D870D06}"/>
              </a:ext>
            </a:extLst>
          </p:cNvPr>
          <p:cNvSpPr>
            <a:spLocks noGrp="1"/>
          </p:cNvSpPr>
          <p:nvPr>
            <p:ph type="title"/>
          </p:nvPr>
        </p:nvSpPr>
        <p:spPr/>
        <p:txBody>
          <a:bodyPr/>
          <a:lstStyle/>
          <a:p>
            <a:r>
              <a:rPr lang="en-US" sz="4400" dirty="0" err="1"/>
              <a:t>Enkele</a:t>
            </a:r>
            <a:r>
              <a:rPr lang="en-US" sz="4400" dirty="0"/>
              <a:t> </a:t>
            </a:r>
            <a:r>
              <a:rPr lang="en-US" sz="4400" dirty="0" err="1"/>
              <a:t>reflecties</a:t>
            </a:r>
            <a:r>
              <a:rPr lang="en-US" sz="4400" dirty="0"/>
              <a:t> </a:t>
            </a:r>
          </a:p>
        </p:txBody>
      </p:sp>
      <p:sp>
        <p:nvSpPr>
          <p:cNvPr id="3" name="Content Placeholder 2">
            <a:extLst>
              <a:ext uri="{FF2B5EF4-FFF2-40B4-BE49-F238E27FC236}">
                <a16:creationId xmlns:a16="http://schemas.microsoft.com/office/drawing/2014/main" id="{66ABC108-B5F5-F187-F01A-0E2CF40489AF}"/>
              </a:ext>
            </a:extLst>
          </p:cNvPr>
          <p:cNvSpPr>
            <a:spLocks noGrp="1"/>
          </p:cNvSpPr>
          <p:nvPr>
            <p:ph idx="1"/>
          </p:nvPr>
        </p:nvSpPr>
        <p:spPr/>
        <p:txBody>
          <a:bodyPr/>
          <a:lstStyle/>
          <a:p>
            <a:pPr>
              <a:buFont typeface="Wingdings" pitchFamily="2" charset="2"/>
              <a:buChar char="§"/>
            </a:pPr>
            <a:r>
              <a:rPr lang="en-US" sz="4000" dirty="0" err="1"/>
              <a:t>Ik</a:t>
            </a:r>
            <a:r>
              <a:rPr lang="en-US" sz="4000" dirty="0"/>
              <a:t> </a:t>
            </a:r>
            <a:r>
              <a:rPr lang="en-US" sz="4000" dirty="0" err="1"/>
              <a:t>zou</a:t>
            </a:r>
            <a:r>
              <a:rPr lang="en-US" sz="4000" dirty="0"/>
              <a:t> </a:t>
            </a:r>
            <a:r>
              <a:rPr lang="en-US" sz="4000" dirty="0" err="1"/>
              <a:t>daar</a:t>
            </a:r>
            <a:r>
              <a:rPr lang="en-US" sz="4000" dirty="0"/>
              <a:t> </a:t>
            </a:r>
            <a:r>
              <a:rPr lang="en-US" sz="4000" dirty="0" err="1"/>
              <a:t>tegenover</a:t>
            </a:r>
            <a:r>
              <a:rPr lang="en-US" sz="4000" dirty="0"/>
              <a:t> </a:t>
            </a:r>
            <a:r>
              <a:rPr lang="en-US" sz="4000" dirty="0" err="1"/>
              <a:t>willen</a:t>
            </a:r>
            <a:r>
              <a:rPr lang="en-US" sz="4000" dirty="0"/>
              <a:t> </a:t>
            </a:r>
            <a:r>
              <a:rPr lang="en-US" sz="4000" dirty="0" err="1"/>
              <a:t>zetten</a:t>
            </a:r>
            <a:r>
              <a:rPr lang="en-US" sz="4000" dirty="0"/>
              <a:t> </a:t>
            </a:r>
            <a:r>
              <a:rPr lang="en-US" sz="4000" dirty="0" err="1"/>
              <a:t>dat</a:t>
            </a:r>
            <a:r>
              <a:rPr lang="en-US" sz="4000" dirty="0"/>
              <a:t> de </a:t>
            </a:r>
            <a:r>
              <a:rPr lang="en-US" sz="4000" dirty="0" err="1"/>
              <a:t>ervaring</a:t>
            </a:r>
            <a:r>
              <a:rPr lang="en-US" sz="4000" dirty="0"/>
              <a:t> van </a:t>
            </a:r>
            <a:r>
              <a:rPr lang="en-US" sz="4000" dirty="0" err="1"/>
              <a:t>toeval</a:t>
            </a:r>
            <a:r>
              <a:rPr lang="en-US" sz="4000" dirty="0"/>
              <a:t>, de </a:t>
            </a:r>
            <a:r>
              <a:rPr lang="en-US" sz="4000" dirty="0" err="1"/>
              <a:t>inbreuk</a:t>
            </a:r>
            <a:r>
              <a:rPr lang="en-US" sz="4000" dirty="0"/>
              <a:t> op wat </a:t>
            </a:r>
            <a:r>
              <a:rPr lang="en-US" sz="4000" dirty="0" err="1"/>
              <a:t>wij</a:t>
            </a:r>
            <a:r>
              <a:rPr lang="en-US" sz="4000" dirty="0"/>
              <a:t> </a:t>
            </a:r>
            <a:r>
              <a:rPr lang="en-US" sz="4000" dirty="0" err="1"/>
              <a:t>verwachten</a:t>
            </a:r>
            <a:r>
              <a:rPr lang="en-US" sz="4000" dirty="0"/>
              <a:t>, </a:t>
            </a:r>
            <a:r>
              <a:rPr lang="en-US" sz="4000" dirty="0" err="1"/>
              <a:t>juist</a:t>
            </a:r>
            <a:r>
              <a:rPr lang="en-US" sz="4000" dirty="0"/>
              <a:t> </a:t>
            </a:r>
            <a:r>
              <a:rPr lang="en-US" sz="4000" dirty="0" err="1"/>
              <a:t>leerzaam</a:t>
            </a:r>
            <a:r>
              <a:rPr lang="en-US" sz="4000" dirty="0"/>
              <a:t> </a:t>
            </a:r>
            <a:r>
              <a:rPr lang="en-US" sz="4000" dirty="0" err="1"/>
              <a:t>kan</a:t>
            </a:r>
            <a:r>
              <a:rPr lang="en-US" sz="4000" dirty="0"/>
              <a:t> </a:t>
            </a:r>
            <a:r>
              <a:rPr lang="en-US" sz="4000" dirty="0" err="1"/>
              <a:t>zijn</a:t>
            </a:r>
            <a:r>
              <a:rPr lang="en-US" sz="4000" dirty="0"/>
              <a:t>.</a:t>
            </a:r>
          </a:p>
          <a:p>
            <a:pPr>
              <a:buFont typeface="Wingdings" pitchFamily="2" charset="2"/>
              <a:buChar char="§"/>
            </a:pPr>
            <a:endParaRPr lang="en-US" sz="4000" dirty="0"/>
          </a:p>
          <a:p>
            <a:pPr>
              <a:buFont typeface="Wingdings" pitchFamily="2" charset="2"/>
              <a:buChar char="§"/>
            </a:pPr>
            <a:r>
              <a:rPr lang="en-US" sz="4000" dirty="0"/>
              <a:t>Het </a:t>
            </a:r>
            <a:r>
              <a:rPr lang="en-US" sz="4000" dirty="0" err="1"/>
              <a:t>zou</a:t>
            </a:r>
            <a:r>
              <a:rPr lang="en-US" sz="4000" dirty="0"/>
              <a:t> </a:t>
            </a:r>
            <a:r>
              <a:rPr lang="en-US" sz="4000" dirty="0" err="1"/>
              <a:t>ons</a:t>
            </a:r>
            <a:r>
              <a:rPr lang="en-US" sz="4000" dirty="0"/>
              <a:t> </a:t>
            </a:r>
            <a:r>
              <a:rPr lang="en-US" sz="4000" dirty="0" err="1"/>
              <a:t>kunnen</a:t>
            </a:r>
            <a:r>
              <a:rPr lang="en-US" sz="4000" dirty="0"/>
              <a:t> </a:t>
            </a:r>
            <a:r>
              <a:rPr lang="en-US" sz="4000" dirty="0" err="1"/>
              <a:t>verleiden</a:t>
            </a:r>
            <a:r>
              <a:rPr lang="en-US" sz="4000" dirty="0"/>
              <a:t> om de </a:t>
            </a:r>
            <a:r>
              <a:rPr lang="en-US" sz="4000" dirty="0" err="1"/>
              <a:t>onvoorspelbaarheid</a:t>
            </a:r>
            <a:r>
              <a:rPr lang="en-US" sz="4000" dirty="0"/>
              <a:t> van het </a:t>
            </a:r>
            <a:r>
              <a:rPr lang="en-US" sz="4000" dirty="0" err="1"/>
              <a:t>bestaan</a:t>
            </a:r>
            <a:r>
              <a:rPr lang="en-US" sz="4000" dirty="0"/>
              <a:t> (in het Engels </a:t>
            </a:r>
            <a:r>
              <a:rPr lang="en-US" sz="4000" i="1" dirty="0"/>
              <a:t>contingency</a:t>
            </a:r>
            <a:r>
              <a:rPr lang="en-US" sz="4000" dirty="0"/>
              <a:t>) </a:t>
            </a:r>
            <a:r>
              <a:rPr lang="en-US" sz="4000" dirty="0" err="1"/>
              <a:t>te</a:t>
            </a:r>
            <a:r>
              <a:rPr lang="en-US" sz="4000" dirty="0"/>
              <a:t> </a:t>
            </a:r>
            <a:r>
              <a:rPr lang="en-US" sz="4000" dirty="0" err="1"/>
              <a:t>omarmen</a:t>
            </a:r>
            <a:r>
              <a:rPr lang="en-US" sz="4000" dirty="0"/>
              <a:t>. </a:t>
            </a:r>
            <a:r>
              <a:rPr lang="en-US" sz="4000" dirty="0" err="1"/>
              <a:t>Vraagtekens</a:t>
            </a:r>
            <a:r>
              <a:rPr lang="en-US" sz="4000" dirty="0"/>
              <a:t> </a:t>
            </a:r>
            <a:r>
              <a:rPr lang="en-US" sz="4000" dirty="0" err="1"/>
              <a:t>te</a:t>
            </a:r>
            <a:r>
              <a:rPr lang="en-US" sz="4000" dirty="0"/>
              <a:t> </a:t>
            </a:r>
            <a:r>
              <a:rPr lang="en-US" sz="4000" dirty="0" err="1"/>
              <a:t>zetten</a:t>
            </a:r>
            <a:r>
              <a:rPr lang="en-US" sz="4000" dirty="0"/>
              <a:t> </a:t>
            </a:r>
            <a:r>
              <a:rPr lang="en-US" sz="4000" dirty="0" err="1"/>
              <a:t>bij</a:t>
            </a:r>
            <a:r>
              <a:rPr lang="en-US" sz="4000" dirty="0"/>
              <a:t> </a:t>
            </a:r>
            <a:r>
              <a:rPr lang="en-US" sz="4000" dirty="0" err="1"/>
              <a:t>onze</a:t>
            </a:r>
            <a:r>
              <a:rPr lang="en-US" sz="4000" dirty="0"/>
              <a:t> </a:t>
            </a:r>
            <a:r>
              <a:rPr lang="en-US" sz="4000" dirty="0" err="1"/>
              <a:t>behoefte</a:t>
            </a:r>
            <a:r>
              <a:rPr lang="en-US" sz="4000" dirty="0"/>
              <a:t> </a:t>
            </a:r>
            <a:r>
              <a:rPr lang="en-US" sz="4000" dirty="0" err="1"/>
              <a:t>aan</a:t>
            </a:r>
            <a:r>
              <a:rPr lang="en-US" sz="4000" dirty="0"/>
              <a:t> </a:t>
            </a:r>
            <a:r>
              <a:rPr lang="en-US" sz="4000" dirty="0" err="1"/>
              <a:t>controle</a:t>
            </a:r>
            <a:r>
              <a:rPr lang="en-US" sz="4000" dirty="0"/>
              <a:t>. Of om </a:t>
            </a:r>
            <a:r>
              <a:rPr lang="en-US" sz="4000" dirty="0" err="1"/>
              <a:t>ons</a:t>
            </a:r>
            <a:r>
              <a:rPr lang="en-US" sz="4000" dirty="0"/>
              <a:t> </a:t>
            </a:r>
            <a:r>
              <a:rPr lang="en-US" sz="4000" dirty="0" err="1"/>
              <a:t>verwachtingspatroon</a:t>
            </a:r>
            <a:r>
              <a:rPr lang="en-US" sz="4000" dirty="0"/>
              <a:t> minder </a:t>
            </a:r>
            <a:r>
              <a:rPr lang="en-US" sz="4000" dirty="0" err="1"/>
              <a:t>absoluut</a:t>
            </a:r>
            <a:r>
              <a:rPr lang="en-US" sz="4000" dirty="0"/>
              <a:t> </a:t>
            </a:r>
            <a:r>
              <a:rPr lang="en-US" sz="4000" dirty="0" err="1"/>
              <a:t>te</a:t>
            </a:r>
            <a:r>
              <a:rPr lang="en-US" sz="4000" dirty="0"/>
              <a:t> </a:t>
            </a:r>
            <a:r>
              <a:rPr lang="en-US" sz="4000" dirty="0" err="1"/>
              <a:t>stellen</a:t>
            </a:r>
            <a:r>
              <a:rPr lang="en-US" sz="4000" dirty="0"/>
              <a:t>.</a:t>
            </a:r>
          </a:p>
          <a:p>
            <a:pPr>
              <a:buFont typeface="Wingdings" pitchFamily="2" charset="2"/>
              <a:buChar char="§"/>
            </a:pPr>
            <a:endParaRPr lang="en-US" sz="4000" dirty="0"/>
          </a:p>
        </p:txBody>
      </p:sp>
    </p:spTree>
    <p:extLst>
      <p:ext uri="{BB962C8B-B14F-4D97-AF65-F5344CB8AC3E}">
        <p14:creationId xmlns:p14="http://schemas.microsoft.com/office/powerpoint/2010/main" val="2110101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99CB2-06C5-7543-A9A8-4D7BADF91FFA}"/>
              </a:ext>
            </a:extLst>
          </p:cNvPr>
          <p:cNvSpPr>
            <a:spLocks noGrp="1"/>
          </p:cNvSpPr>
          <p:nvPr>
            <p:ph type="title"/>
          </p:nvPr>
        </p:nvSpPr>
        <p:spPr/>
        <p:txBody>
          <a:bodyPr/>
          <a:lstStyle/>
          <a:p>
            <a:r>
              <a:rPr lang="en-US" sz="4400" dirty="0" err="1"/>
              <a:t>Enkele</a:t>
            </a:r>
            <a:r>
              <a:rPr lang="en-US" sz="4400" dirty="0"/>
              <a:t> </a:t>
            </a:r>
            <a:r>
              <a:rPr lang="en-US" sz="4400" dirty="0" err="1"/>
              <a:t>reflecties</a:t>
            </a:r>
            <a:r>
              <a:rPr lang="en-US" sz="4400" dirty="0"/>
              <a:t> - </a:t>
            </a:r>
            <a:r>
              <a:rPr lang="en-US" sz="4400" dirty="0" err="1"/>
              <a:t>vervolg</a:t>
            </a:r>
            <a:r>
              <a:rPr lang="en-US" sz="4400" dirty="0"/>
              <a:t> </a:t>
            </a:r>
          </a:p>
        </p:txBody>
      </p:sp>
      <p:sp>
        <p:nvSpPr>
          <p:cNvPr id="3" name="Content Placeholder 2">
            <a:extLst>
              <a:ext uri="{FF2B5EF4-FFF2-40B4-BE49-F238E27FC236}">
                <a16:creationId xmlns:a16="http://schemas.microsoft.com/office/drawing/2014/main" id="{F6BD8A61-282F-DC05-0453-1711511E7EFB}"/>
              </a:ext>
            </a:extLst>
          </p:cNvPr>
          <p:cNvSpPr>
            <a:spLocks noGrp="1"/>
          </p:cNvSpPr>
          <p:nvPr>
            <p:ph idx="1"/>
          </p:nvPr>
        </p:nvSpPr>
        <p:spPr/>
        <p:txBody>
          <a:bodyPr/>
          <a:lstStyle/>
          <a:p>
            <a:pPr>
              <a:buFont typeface="Wingdings" pitchFamily="2" charset="2"/>
              <a:buChar char="§"/>
            </a:pPr>
            <a:r>
              <a:rPr lang="en-US" sz="4000" dirty="0" err="1"/>
              <a:t>Onze</a:t>
            </a:r>
            <a:r>
              <a:rPr lang="en-US" sz="4000" dirty="0"/>
              <a:t> </a:t>
            </a:r>
            <a:r>
              <a:rPr lang="en-US" sz="4000" dirty="0" err="1"/>
              <a:t>erkenning</a:t>
            </a:r>
            <a:r>
              <a:rPr lang="en-US" sz="4000" dirty="0"/>
              <a:t> van </a:t>
            </a:r>
            <a:r>
              <a:rPr lang="en-US" sz="4000" dirty="0" err="1"/>
              <a:t>toeval</a:t>
            </a:r>
            <a:r>
              <a:rPr lang="en-US" sz="4000" dirty="0"/>
              <a:t> </a:t>
            </a:r>
            <a:r>
              <a:rPr lang="en-US" sz="4000" dirty="0" err="1"/>
              <a:t>kan</a:t>
            </a:r>
            <a:r>
              <a:rPr lang="en-US" sz="4000" dirty="0"/>
              <a:t> </a:t>
            </a:r>
            <a:r>
              <a:rPr lang="en-US" sz="4000" dirty="0" err="1"/>
              <a:t>ons</a:t>
            </a:r>
            <a:r>
              <a:rPr lang="en-US" sz="4000" dirty="0"/>
              <a:t> er toe </a:t>
            </a:r>
            <a:r>
              <a:rPr lang="en-US" sz="4000" dirty="0" err="1"/>
              <a:t>brengen</a:t>
            </a:r>
            <a:r>
              <a:rPr lang="en-US" sz="4000" dirty="0"/>
              <a:t> </a:t>
            </a:r>
            <a:r>
              <a:rPr lang="en-US" sz="4000" dirty="0" err="1"/>
              <a:t>vragen</a:t>
            </a:r>
            <a:r>
              <a:rPr lang="en-US" sz="4000" dirty="0"/>
              <a:t> </a:t>
            </a:r>
            <a:r>
              <a:rPr lang="en-US" sz="4000" dirty="0" err="1"/>
              <a:t>te</a:t>
            </a:r>
            <a:r>
              <a:rPr lang="en-US" sz="4000" dirty="0"/>
              <a:t> </a:t>
            </a:r>
            <a:r>
              <a:rPr lang="en-US" sz="4000" dirty="0" err="1"/>
              <a:t>stellen</a:t>
            </a:r>
            <a:r>
              <a:rPr lang="en-US" sz="4000" dirty="0"/>
              <a:t> </a:t>
            </a:r>
            <a:r>
              <a:rPr lang="en-US" sz="4000" dirty="0" err="1"/>
              <a:t>bij</a:t>
            </a:r>
            <a:r>
              <a:rPr lang="en-US" sz="4000" dirty="0"/>
              <a:t> </a:t>
            </a:r>
            <a:r>
              <a:rPr lang="en-US" sz="4000" dirty="0" err="1"/>
              <a:t>onze</a:t>
            </a:r>
            <a:r>
              <a:rPr lang="en-US" sz="4000" dirty="0"/>
              <a:t> </a:t>
            </a:r>
            <a:r>
              <a:rPr lang="en-US" sz="4000" dirty="0" err="1"/>
              <a:t>behoefte</a:t>
            </a:r>
            <a:r>
              <a:rPr lang="en-US" sz="4000" dirty="0"/>
              <a:t> </a:t>
            </a:r>
            <a:r>
              <a:rPr lang="en-US" sz="4000" dirty="0" err="1"/>
              <a:t>aan</a:t>
            </a:r>
            <a:r>
              <a:rPr lang="en-US" sz="4000" dirty="0"/>
              <a:t> </a:t>
            </a:r>
            <a:r>
              <a:rPr lang="en-US" sz="4000" dirty="0" err="1"/>
              <a:t>causaliteit</a:t>
            </a:r>
            <a:r>
              <a:rPr lang="en-US" sz="4000" dirty="0"/>
              <a:t>, </a:t>
            </a:r>
            <a:r>
              <a:rPr lang="en-US" sz="4000" dirty="0" err="1"/>
              <a:t>dat</a:t>
            </a:r>
            <a:r>
              <a:rPr lang="en-US" sz="4000" dirty="0"/>
              <a:t> is, </a:t>
            </a:r>
            <a:r>
              <a:rPr lang="en-US" sz="4000" dirty="0" err="1"/>
              <a:t>denken</a:t>
            </a:r>
            <a:r>
              <a:rPr lang="en-US" sz="4000" dirty="0"/>
              <a:t> in termen van </a:t>
            </a:r>
            <a:r>
              <a:rPr lang="en-US" sz="4000" dirty="0" err="1"/>
              <a:t>oorzaak</a:t>
            </a:r>
            <a:r>
              <a:rPr lang="en-US" sz="4000" dirty="0"/>
              <a:t> </a:t>
            </a:r>
            <a:r>
              <a:rPr lang="en-US" sz="4000" dirty="0" err="1"/>
              <a:t>en</a:t>
            </a:r>
            <a:r>
              <a:rPr lang="en-US" sz="4000" dirty="0"/>
              <a:t> </a:t>
            </a:r>
            <a:r>
              <a:rPr lang="en-US" sz="4000" dirty="0" err="1"/>
              <a:t>gevolg</a:t>
            </a:r>
            <a:r>
              <a:rPr lang="en-US" sz="4000" dirty="0"/>
              <a:t>, op basis van </a:t>
            </a:r>
            <a:r>
              <a:rPr lang="en-US" sz="4000" dirty="0" err="1"/>
              <a:t>logica</a:t>
            </a:r>
            <a:r>
              <a:rPr lang="en-US" sz="4000" dirty="0"/>
              <a:t> </a:t>
            </a:r>
            <a:r>
              <a:rPr lang="en-US" sz="4000" dirty="0" err="1"/>
              <a:t>en</a:t>
            </a:r>
            <a:r>
              <a:rPr lang="en-US" sz="4000" dirty="0"/>
              <a:t>/of </a:t>
            </a:r>
            <a:r>
              <a:rPr lang="en-US" sz="4000" dirty="0" err="1"/>
              <a:t>chronologie</a:t>
            </a:r>
            <a:r>
              <a:rPr lang="en-US" sz="4000" dirty="0"/>
              <a:t>.</a:t>
            </a:r>
          </a:p>
          <a:p>
            <a:pPr>
              <a:buFont typeface="Wingdings" pitchFamily="2" charset="2"/>
              <a:buChar char="§"/>
            </a:pPr>
            <a:endParaRPr lang="en-US" sz="4000" dirty="0"/>
          </a:p>
          <a:p>
            <a:pPr>
              <a:buFont typeface="Wingdings" pitchFamily="2" charset="2"/>
              <a:buChar char="§"/>
            </a:pPr>
            <a:r>
              <a:rPr lang="en-US" sz="4000" dirty="0"/>
              <a:t>We </a:t>
            </a:r>
            <a:r>
              <a:rPr lang="en-US" sz="4000" dirty="0" err="1"/>
              <a:t>kunnen</a:t>
            </a:r>
            <a:r>
              <a:rPr lang="en-US" sz="4000" dirty="0"/>
              <a:t> dan </a:t>
            </a:r>
            <a:r>
              <a:rPr lang="en-US" sz="4000" dirty="0" err="1"/>
              <a:t>misschien</a:t>
            </a:r>
            <a:r>
              <a:rPr lang="en-US" sz="4000" dirty="0"/>
              <a:t> </a:t>
            </a:r>
            <a:r>
              <a:rPr lang="en-US" sz="4000" dirty="0" err="1"/>
              <a:t>ontdekken</a:t>
            </a:r>
            <a:r>
              <a:rPr lang="en-US" sz="4000" dirty="0"/>
              <a:t> </a:t>
            </a:r>
            <a:r>
              <a:rPr lang="en-US" sz="4000" dirty="0" err="1"/>
              <a:t>dat</a:t>
            </a:r>
            <a:r>
              <a:rPr lang="en-US" sz="4000" dirty="0"/>
              <a:t> de </a:t>
            </a:r>
            <a:r>
              <a:rPr lang="en-US" sz="4000" dirty="0" err="1"/>
              <a:t>causale</a:t>
            </a:r>
            <a:r>
              <a:rPr lang="en-US" sz="4000" dirty="0"/>
              <a:t> </a:t>
            </a:r>
            <a:r>
              <a:rPr lang="en-US" sz="4000" dirty="0" err="1"/>
              <a:t>orde</a:t>
            </a:r>
            <a:r>
              <a:rPr lang="en-US" sz="4000" dirty="0"/>
              <a:t> </a:t>
            </a:r>
            <a:r>
              <a:rPr lang="en-US" sz="4000" dirty="0" err="1"/>
              <a:t>niet</a:t>
            </a:r>
            <a:r>
              <a:rPr lang="en-US" sz="4000" dirty="0"/>
              <a:t> </a:t>
            </a:r>
            <a:r>
              <a:rPr lang="en-US" sz="4000" dirty="0" err="1"/>
              <a:t>absoluut</a:t>
            </a:r>
            <a:r>
              <a:rPr lang="en-US" sz="4000" dirty="0"/>
              <a:t> is </a:t>
            </a:r>
            <a:r>
              <a:rPr lang="en-US" sz="4000" dirty="0" err="1"/>
              <a:t>en</a:t>
            </a:r>
            <a:r>
              <a:rPr lang="en-US" sz="4000" dirty="0"/>
              <a:t> </a:t>
            </a:r>
            <a:r>
              <a:rPr lang="en-US" sz="4000" dirty="0" err="1"/>
              <a:t>niet</a:t>
            </a:r>
            <a:r>
              <a:rPr lang="en-US" sz="4000" dirty="0"/>
              <a:t> op </a:t>
            </a:r>
            <a:r>
              <a:rPr lang="en-US" sz="4000" dirty="0" err="1"/>
              <a:t>alles</a:t>
            </a:r>
            <a:r>
              <a:rPr lang="en-US" sz="4000" dirty="0"/>
              <a:t> van </a:t>
            </a:r>
            <a:r>
              <a:rPr lang="en-US" sz="4000" dirty="0" err="1"/>
              <a:t>toepassing</a:t>
            </a:r>
            <a:r>
              <a:rPr lang="en-US" sz="4000" dirty="0"/>
              <a:t>. Anders </a:t>
            </a:r>
            <a:r>
              <a:rPr lang="en-US" sz="4000" dirty="0" err="1"/>
              <a:t>gezegd</a:t>
            </a:r>
            <a:r>
              <a:rPr lang="en-US" sz="4000" dirty="0"/>
              <a:t>, </a:t>
            </a:r>
            <a:r>
              <a:rPr lang="en-US" sz="4000" dirty="0" err="1"/>
              <a:t>causaliteit</a:t>
            </a:r>
            <a:r>
              <a:rPr lang="en-US" sz="4000" dirty="0"/>
              <a:t> is </a:t>
            </a:r>
            <a:r>
              <a:rPr lang="en-US" sz="4000" dirty="0" err="1"/>
              <a:t>geen</a:t>
            </a:r>
            <a:r>
              <a:rPr lang="en-US" sz="4000" dirty="0"/>
              <a:t> </a:t>
            </a:r>
            <a:r>
              <a:rPr lang="en-US" sz="4000" dirty="0" err="1"/>
              <a:t>ontologische</a:t>
            </a:r>
            <a:r>
              <a:rPr lang="en-US" sz="4000" dirty="0"/>
              <a:t> </a:t>
            </a:r>
            <a:r>
              <a:rPr lang="en-US" sz="4000" dirty="0" err="1"/>
              <a:t>categorie</a:t>
            </a:r>
            <a:r>
              <a:rPr lang="en-US" sz="4000" dirty="0"/>
              <a:t> maar </a:t>
            </a:r>
            <a:r>
              <a:rPr lang="en-US" sz="4000" dirty="0" err="1"/>
              <a:t>gebaseerd</a:t>
            </a:r>
            <a:r>
              <a:rPr lang="en-US" sz="4000" dirty="0"/>
              <a:t> op </a:t>
            </a:r>
            <a:r>
              <a:rPr lang="en-US" sz="4000" dirty="0" err="1"/>
              <a:t>ons</a:t>
            </a:r>
            <a:r>
              <a:rPr lang="en-US" sz="4000" dirty="0"/>
              <a:t> type </a:t>
            </a:r>
            <a:r>
              <a:rPr lang="en-US" sz="4000" dirty="0" err="1"/>
              <a:t>rationaliteit</a:t>
            </a:r>
            <a:r>
              <a:rPr lang="en-US" sz="4000" dirty="0"/>
              <a:t> </a:t>
            </a:r>
            <a:r>
              <a:rPr lang="en-US" sz="4000" dirty="0" err="1"/>
              <a:t>en</a:t>
            </a:r>
            <a:r>
              <a:rPr lang="en-US" sz="4000" dirty="0"/>
              <a:t> op </a:t>
            </a:r>
            <a:r>
              <a:rPr lang="en-US" sz="4000" dirty="0" err="1"/>
              <a:t>ons</a:t>
            </a:r>
            <a:r>
              <a:rPr lang="en-US" sz="4000" dirty="0"/>
              <a:t> </a:t>
            </a:r>
            <a:r>
              <a:rPr lang="en-US" sz="4000" dirty="0" err="1"/>
              <a:t>verwachtingspatroon</a:t>
            </a:r>
            <a:r>
              <a:rPr lang="en-US" sz="4000" dirty="0"/>
              <a:t>.  Die </a:t>
            </a:r>
            <a:r>
              <a:rPr lang="en-US" sz="4000" dirty="0" err="1"/>
              <a:t>doorbreken</a:t>
            </a:r>
            <a:r>
              <a:rPr lang="en-US" sz="4000" dirty="0"/>
              <a:t> is </a:t>
            </a:r>
            <a:r>
              <a:rPr lang="en-US" sz="4000" dirty="0" err="1"/>
              <a:t>positief</a:t>
            </a:r>
            <a:r>
              <a:rPr lang="en-US" sz="4000" dirty="0"/>
              <a:t>.</a:t>
            </a:r>
          </a:p>
          <a:p>
            <a:pPr marL="0" indent="0">
              <a:buNone/>
            </a:pPr>
            <a:endParaRPr lang="en-US" dirty="0"/>
          </a:p>
        </p:txBody>
      </p:sp>
    </p:spTree>
    <p:extLst>
      <p:ext uri="{BB962C8B-B14F-4D97-AF65-F5344CB8AC3E}">
        <p14:creationId xmlns:p14="http://schemas.microsoft.com/office/powerpoint/2010/main" val="3460352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3B6-036F-DCEC-6771-DFC8BAA5F4FA}"/>
              </a:ext>
            </a:extLst>
          </p:cNvPr>
          <p:cNvSpPr>
            <a:spLocks noGrp="1"/>
          </p:cNvSpPr>
          <p:nvPr>
            <p:ph type="title"/>
          </p:nvPr>
        </p:nvSpPr>
        <p:spPr/>
        <p:txBody>
          <a:bodyPr/>
          <a:lstStyle/>
          <a:p>
            <a:r>
              <a:rPr lang="en-US" sz="4400" dirty="0" err="1"/>
              <a:t>Terug</a:t>
            </a:r>
            <a:r>
              <a:rPr lang="en-US" sz="4400" dirty="0"/>
              <a:t> </a:t>
            </a:r>
            <a:r>
              <a:rPr lang="en-US" sz="4400" dirty="0" err="1"/>
              <a:t>naar</a:t>
            </a:r>
            <a:r>
              <a:rPr lang="en-US" sz="4400" dirty="0"/>
              <a:t> het </a:t>
            </a:r>
            <a:r>
              <a:rPr lang="en-US" sz="4400" dirty="0" err="1"/>
              <a:t>paradijsverhaal</a:t>
            </a:r>
            <a:r>
              <a:rPr lang="en-US" sz="4400" dirty="0"/>
              <a:t> </a:t>
            </a:r>
            <a:r>
              <a:rPr lang="en-US" sz="4400" dirty="0" err="1"/>
              <a:t>en</a:t>
            </a:r>
            <a:r>
              <a:rPr lang="en-US" sz="4400" dirty="0"/>
              <a:t> </a:t>
            </a:r>
            <a:r>
              <a:rPr lang="en-US" sz="4400" dirty="0" err="1"/>
              <a:t>Jozef</a:t>
            </a:r>
            <a:endParaRPr lang="en-US" sz="4400" dirty="0"/>
          </a:p>
        </p:txBody>
      </p:sp>
      <p:sp>
        <p:nvSpPr>
          <p:cNvPr id="3" name="Content Placeholder 2">
            <a:extLst>
              <a:ext uri="{FF2B5EF4-FFF2-40B4-BE49-F238E27FC236}">
                <a16:creationId xmlns:a16="http://schemas.microsoft.com/office/drawing/2014/main" id="{47348074-1BA5-F655-B1BE-9EDCBE1E1B42}"/>
              </a:ext>
            </a:extLst>
          </p:cNvPr>
          <p:cNvSpPr>
            <a:spLocks noGrp="1"/>
          </p:cNvSpPr>
          <p:nvPr>
            <p:ph idx="1"/>
          </p:nvPr>
        </p:nvSpPr>
        <p:spPr>
          <a:xfrm>
            <a:off x="1802093" y="1818387"/>
            <a:ext cx="13747142" cy="6120000"/>
          </a:xfrm>
        </p:spPr>
        <p:txBody>
          <a:bodyPr/>
          <a:lstStyle/>
          <a:p>
            <a:pPr>
              <a:buFont typeface="Wingdings" pitchFamily="2" charset="2"/>
              <a:buChar char="§"/>
            </a:pPr>
            <a:r>
              <a:rPr lang="en-US" sz="4000" dirty="0"/>
              <a:t>In </a:t>
            </a:r>
            <a:r>
              <a:rPr lang="en-US" sz="4000" dirty="0" err="1"/>
              <a:t>onze</a:t>
            </a:r>
            <a:r>
              <a:rPr lang="en-US" sz="4000" dirty="0"/>
              <a:t> </a:t>
            </a:r>
            <a:r>
              <a:rPr lang="en-US" sz="4000" dirty="0" err="1"/>
              <a:t>keuze</a:t>
            </a:r>
            <a:r>
              <a:rPr lang="en-US" sz="4000" dirty="0"/>
              <a:t> </a:t>
            </a:r>
            <a:r>
              <a:rPr lang="en-US" sz="4000" dirty="0" err="1"/>
              <a:t>voor</a:t>
            </a:r>
            <a:r>
              <a:rPr lang="en-US" sz="4000" dirty="0"/>
              <a:t> de </a:t>
            </a:r>
            <a:r>
              <a:rPr lang="en-US" sz="4000" dirty="0" err="1"/>
              <a:t>antwoorden</a:t>
            </a:r>
            <a:r>
              <a:rPr lang="en-US" sz="4000" dirty="0"/>
              <a:t> A </a:t>
            </a:r>
            <a:r>
              <a:rPr lang="en-US" sz="4000" dirty="0" err="1"/>
              <a:t>en</a:t>
            </a:r>
            <a:r>
              <a:rPr lang="en-US" sz="4000" dirty="0"/>
              <a:t> B op de </a:t>
            </a:r>
            <a:r>
              <a:rPr lang="en-US" sz="4000" dirty="0" err="1"/>
              <a:t>vragen</a:t>
            </a:r>
            <a:r>
              <a:rPr lang="en-US" sz="4000" dirty="0"/>
              <a:t> </a:t>
            </a:r>
            <a:r>
              <a:rPr lang="en-US" sz="4000" dirty="0" err="1"/>
              <a:t>speelt</a:t>
            </a:r>
            <a:r>
              <a:rPr lang="en-US" sz="4000" dirty="0"/>
              <a:t> </a:t>
            </a:r>
            <a:r>
              <a:rPr lang="en-US" sz="4000" dirty="0" err="1"/>
              <a:t>ons</a:t>
            </a:r>
            <a:r>
              <a:rPr lang="en-US" sz="4000" dirty="0"/>
              <a:t> </a:t>
            </a:r>
            <a:r>
              <a:rPr lang="en-US" sz="4000" dirty="0" err="1"/>
              <a:t>verwachtingspatroon</a:t>
            </a:r>
            <a:r>
              <a:rPr lang="en-US" sz="4000" dirty="0"/>
              <a:t> van wat God </a:t>
            </a:r>
            <a:r>
              <a:rPr lang="en-US" sz="4000" dirty="0" err="1"/>
              <a:t>doet</a:t>
            </a:r>
            <a:r>
              <a:rPr lang="en-US" sz="4000" dirty="0"/>
              <a:t> </a:t>
            </a:r>
            <a:r>
              <a:rPr lang="en-US" sz="4000" dirty="0" err="1"/>
              <a:t>een</a:t>
            </a:r>
            <a:r>
              <a:rPr lang="en-US" sz="4000" dirty="0"/>
              <a:t> </a:t>
            </a:r>
            <a:r>
              <a:rPr lang="en-US" sz="4000" dirty="0" err="1"/>
              <a:t>grote</a:t>
            </a:r>
            <a:r>
              <a:rPr lang="en-US" sz="4000" dirty="0"/>
              <a:t> </a:t>
            </a:r>
            <a:r>
              <a:rPr lang="en-US" sz="4000" dirty="0" err="1"/>
              <a:t>rol</a:t>
            </a:r>
            <a:r>
              <a:rPr lang="en-US" sz="4000" dirty="0"/>
              <a:t>: </a:t>
            </a:r>
            <a:r>
              <a:rPr lang="en-US" sz="4000" dirty="0" err="1"/>
              <a:t>handelt</a:t>
            </a:r>
            <a:r>
              <a:rPr lang="en-US" sz="4000" dirty="0"/>
              <a:t> God </a:t>
            </a:r>
            <a:r>
              <a:rPr lang="en-US" sz="4000" dirty="0" err="1"/>
              <a:t>zomaar</a:t>
            </a:r>
            <a:r>
              <a:rPr lang="en-US" sz="4000" dirty="0"/>
              <a:t>, of </a:t>
            </a:r>
            <a:r>
              <a:rPr lang="en-US" sz="4000" dirty="0" err="1"/>
              <a:t>heeft</a:t>
            </a:r>
            <a:r>
              <a:rPr lang="en-US" sz="4000" dirty="0"/>
              <a:t> </a:t>
            </a:r>
            <a:r>
              <a:rPr lang="en-US" sz="4000" dirty="0" err="1"/>
              <a:t>hij</a:t>
            </a:r>
            <a:r>
              <a:rPr lang="en-US" sz="4000" dirty="0"/>
              <a:t> </a:t>
            </a:r>
            <a:r>
              <a:rPr lang="en-US" sz="4000" dirty="0" err="1"/>
              <a:t>altijd</a:t>
            </a:r>
            <a:r>
              <a:rPr lang="en-US" sz="4000" dirty="0"/>
              <a:t> </a:t>
            </a:r>
            <a:r>
              <a:rPr lang="en-US" sz="4000" dirty="0" err="1"/>
              <a:t>een</a:t>
            </a:r>
            <a:r>
              <a:rPr lang="en-US" sz="4000" dirty="0"/>
              <a:t> plan? In </a:t>
            </a:r>
            <a:r>
              <a:rPr lang="en-US" sz="4000" dirty="0" err="1"/>
              <a:t>dat</a:t>
            </a:r>
            <a:r>
              <a:rPr lang="en-US" sz="4000" dirty="0"/>
              <a:t> </a:t>
            </a:r>
            <a:r>
              <a:rPr lang="en-US" sz="4000" dirty="0" err="1"/>
              <a:t>licht</a:t>
            </a:r>
            <a:r>
              <a:rPr lang="en-US" sz="4000" dirty="0"/>
              <a:t> </a:t>
            </a:r>
            <a:r>
              <a:rPr lang="en-US" sz="4000" dirty="0" err="1"/>
              <a:t>lezen</a:t>
            </a:r>
            <a:r>
              <a:rPr lang="en-US" sz="4000" dirty="0"/>
              <a:t> we. </a:t>
            </a:r>
            <a:r>
              <a:rPr lang="en-US" sz="4000" dirty="0" err="1"/>
              <a:t>Ons</a:t>
            </a:r>
            <a:r>
              <a:rPr lang="en-US" sz="4000" dirty="0"/>
              <a:t> </a:t>
            </a:r>
            <a:r>
              <a:rPr lang="en-US" sz="4000" dirty="0" err="1"/>
              <a:t>verwachtingspatroon</a:t>
            </a:r>
            <a:r>
              <a:rPr lang="en-US" sz="4000" dirty="0"/>
              <a:t> </a:t>
            </a:r>
            <a:r>
              <a:rPr lang="en-US" sz="4000" dirty="0" err="1"/>
              <a:t>stuurt</a:t>
            </a:r>
            <a:r>
              <a:rPr lang="en-US" sz="4000" dirty="0"/>
              <a:t> </a:t>
            </a:r>
            <a:r>
              <a:rPr lang="en-US" sz="4000" dirty="0" err="1"/>
              <a:t>ons</a:t>
            </a:r>
            <a:r>
              <a:rPr lang="en-US" sz="4000" dirty="0"/>
              <a:t>. </a:t>
            </a:r>
          </a:p>
          <a:p>
            <a:pPr>
              <a:buFont typeface="Wingdings" pitchFamily="2" charset="2"/>
              <a:buChar char="§"/>
            </a:pPr>
            <a:endParaRPr lang="en-US" sz="4000" dirty="0"/>
          </a:p>
          <a:p>
            <a:pPr>
              <a:buFont typeface="Wingdings" pitchFamily="2" charset="2"/>
              <a:buChar char="§"/>
            </a:pPr>
            <a:r>
              <a:rPr lang="en-US" sz="4000" dirty="0" err="1"/>
              <a:t>Sterker</a:t>
            </a:r>
            <a:r>
              <a:rPr lang="en-US" sz="4000" dirty="0"/>
              <a:t> </a:t>
            </a:r>
            <a:r>
              <a:rPr lang="en-US" sz="4000" dirty="0" err="1"/>
              <a:t>nog</a:t>
            </a:r>
            <a:r>
              <a:rPr lang="en-US" sz="4000" dirty="0"/>
              <a:t>, we </a:t>
            </a:r>
            <a:r>
              <a:rPr lang="en-US" sz="4000" dirty="0" err="1"/>
              <a:t>kiezen</a:t>
            </a:r>
            <a:r>
              <a:rPr lang="en-US" sz="4000" dirty="0"/>
              <a:t> de </a:t>
            </a:r>
            <a:r>
              <a:rPr lang="en-US" sz="4000" dirty="0" err="1"/>
              <a:t>argumenten</a:t>
            </a:r>
            <a:r>
              <a:rPr lang="en-US" sz="4000" dirty="0"/>
              <a:t> die </a:t>
            </a:r>
            <a:r>
              <a:rPr lang="en-US" sz="4000" dirty="0" err="1"/>
              <a:t>onze</a:t>
            </a:r>
            <a:r>
              <a:rPr lang="en-US" sz="4000" dirty="0"/>
              <a:t> </a:t>
            </a:r>
            <a:r>
              <a:rPr lang="en-US" sz="4000" dirty="0" err="1"/>
              <a:t>positie</a:t>
            </a:r>
            <a:r>
              <a:rPr lang="en-US" sz="4000" dirty="0"/>
              <a:t> </a:t>
            </a:r>
            <a:r>
              <a:rPr lang="en-US" sz="4000" dirty="0" err="1"/>
              <a:t>versterken</a:t>
            </a:r>
            <a:r>
              <a:rPr lang="en-US" sz="4000" dirty="0"/>
              <a:t>.</a:t>
            </a:r>
          </a:p>
          <a:p>
            <a:pPr>
              <a:buFont typeface="Wingdings" pitchFamily="2" charset="2"/>
              <a:buChar char="§"/>
            </a:pPr>
            <a:endParaRPr lang="en-US" sz="4000" dirty="0"/>
          </a:p>
          <a:p>
            <a:pPr>
              <a:buFont typeface="Wingdings" pitchFamily="2" charset="2"/>
              <a:buChar char="§"/>
            </a:pPr>
            <a:r>
              <a:rPr lang="en-US" sz="4000" dirty="0" err="1"/>
              <a:t>Toeval</a:t>
            </a:r>
            <a:r>
              <a:rPr lang="en-US" sz="4000" dirty="0"/>
              <a:t> </a:t>
            </a:r>
            <a:r>
              <a:rPr lang="en-US" sz="4000" dirty="0" err="1"/>
              <a:t>als</a:t>
            </a:r>
            <a:r>
              <a:rPr lang="en-US" sz="4000" dirty="0"/>
              <a:t> de </a:t>
            </a:r>
            <a:r>
              <a:rPr lang="en-US" sz="4000" dirty="0" err="1"/>
              <a:t>openbreker</a:t>
            </a:r>
            <a:r>
              <a:rPr lang="en-US" sz="4000" dirty="0"/>
              <a:t> – de </a:t>
            </a:r>
            <a:r>
              <a:rPr lang="en-US" sz="4000" dirty="0" err="1"/>
              <a:t>almacht</a:t>
            </a:r>
            <a:r>
              <a:rPr lang="en-US" sz="4000" dirty="0"/>
              <a:t> van het </a:t>
            </a:r>
            <a:r>
              <a:rPr lang="en-US" sz="4000" dirty="0" err="1"/>
              <a:t>toeval</a:t>
            </a:r>
            <a:r>
              <a:rPr lang="en-US" sz="4000" dirty="0"/>
              <a:t>. </a:t>
            </a:r>
          </a:p>
        </p:txBody>
      </p:sp>
    </p:spTree>
    <p:extLst>
      <p:ext uri="{BB962C8B-B14F-4D97-AF65-F5344CB8AC3E}">
        <p14:creationId xmlns:p14="http://schemas.microsoft.com/office/powerpoint/2010/main" val="3041964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58758-7E97-8035-A2C1-6E9BEA2AEF44}"/>
              </a:ext>
            </a:extLst>
          </p:cNvPr>
          <p:cNvSpPr>
            <a:spLocks noGrp="1"/>
          </p:cNvSpPr>
          <p:nvPr>
            <p:ph type="title"/>
          </p:nvPr>
        </p:nvSpPr>
        <p:spPr>
          <a:xfrm>
            <a:off x="1425845" y="720725"/>
            <a:ext cx="14120708" cy="1079500"/>
          </a:xfrm>
        </p:spPr>
        <p:txBody>
          <a:bodyPr/>
          <a:lstStyle/>
          <a:p>
            <a:r>
              <a:rPr lang="en-US" sz="4400" dirty="0" err="1"/>
              <a:t>Samenvatting</a:t>
            </a:r>
            <a:r>
              <a:rPr lang="en-US" sz="4400" dirty="0"/>
              <a:t>: Wat je toe-</a:t>
            </a:r>
            <a:r>
              <a:rPr lang="en-US" sz="4400" dirty="0" err="1"/>
              <a:t>valt</a:t>
            </a:r>
            <a:r>
              <a:rPr lang="en-US" sz="4400" dirty="0"/>
              <a:t> / </a:t>
            </a:r>
            <a:r>
              <a:rPr lang="en-US" sz="4400" dirty="0" err="1"/>
              <a:t>tegen</a:t>
            </a:r>
            <a:r>
              <a:rPr lang="en-US" sz="4400" dirty="0"/>
              <a:t> </a:t>
            </a:r>
            <a:r>
              <a:rPr lang="en-US" sz="4400" dirty="0" err="1"/>
              <a:t>komt</a:t>
            </a:r>
            <a:endParaRPr lang="en-US" sz="4400" dirty="0"/>
          </a:p>
        </p:txBody>
      </p:sp>
      <p:sp>
        <p:nvSpPr>
          <p:cNvPr id="3" name="Content Placeholder 2">
            <a:extLst>
              <a:ext uri="{FF2B5EF4-FFF2-40B4-BE49-F238E27FC236}">
                <a16:creationId xmlns:a16="http://schemas.microsoft.com/office/drawing/2014/main" id="{315F59CA-EB07-5A94-CA37-0AC5E282D523}"/>
              </a:ext>
            </a:extLst>
          </p:cNvPr>
          <p:cNvSpPr>
            <a:spLocks noGrp="1"/>
          </p:cNvSpPr>
          <p:nvPr>
            <p:ph idx="1"/>
          </p:nvPr>
        </p:nvSpPr>
        <p:spPr>
          <a:xfrm>
            <a:off x="1425844" y="2057400"/>
            <a:ext cx="14955864" cy="5862600"/>
          </a:xfrm>
        </p:spPr>
        <p:txBody>
          <a:bodyPr/>
          <a:lstStyle/>
          <a:p>
            <a:pPr>
              <a:buFont typeface="Wingdings" pitchFamily="2" charset="2"/>
              <a:buChar char="§"/>
            </a:pPr>
            <a:r>
              <a:rPr lang="en-US" sz="4000" dirty="0" err="1"/>
              <a:t>Toeval</a:t>
            </a:r>
            <a:r>
              <a:rPr lang="en-US" sz="4000" dirty="0"/>
              <a:t> </a:t>
            </a:r>
            <a:r>
              <a:rPr lang="en-US" sz="4000" dirty="0" err="1"/>
              <a:t>hangt</a:t>
            </a:r>
            <a:r>
              <a:rPr lang="en-US" sz="4000" dirty="0"/>
              <a:t> </a:t>
            </a:r>
            <a:r>
              <a:rPr lang="en-US" sz="4000" dirty="0" err="1"/>
              <a:t>nauw</a:t>
            </a:r>
            <a:r>
              <a:rPr lang="en-US" sz="4000" dirty="0"/>
              <a:t> </a:t>
            </a:r>
            <a:r>
              <a:rPr lang="en-US" sz="4000" dirty="0" err="1"/>
              <a:t>samen</a:t>
            </a:r>
            <a:r>
              <a:rPr lang="en-US" sz="4000" dirty="0"/>
              <a:t> met </a:t>
            </a:r>
            <a:r>
              <a:rPr lang="en-US" sz="4000" dirty="0" err="1"/>
              <a:t>verwachtingspatroon</a:t>
            </a:r>
            <a:r>
              <a:rPr lang="en-US" sz="4000" dirty="0"/>
              <a:t>. </a:t>
            </a:r>
            <a:r>
              <a:rPr lang="en-US" sz="4000" dirty="0" err="1"/>
              <a:t>Wanneer</a:t>
            </a:r>
            <a:r>
              <a:rPr lang="en-US" sz="4000" dirty="0"/>
              <a:t> je </a:t>
            </a:r>
            <a:r>
              <a:rPr lang="en-US" sz="4000" dirty="0" err="1"/>
              <a:t>vanuit</a:t>
            </a:r>
            <a:r>
              <a:rPr lang="en-US" sz="4000" dirty="0"/>
              <a:t> </a:t>
            </a:r>
            <a:r>
              <a:rPr lang="en-US" sz="4000" dirty="0" err="1"/>
              <a:t>een</a:t>
            </a:r>
            <a:r>
              <a:rPr lang="en-US" sz="4000" dirty="0"/>
              <a:t> </a:t>
            </a:r>
            <a:r>
              <a:rPr lang="en-US" sz="4000" dirty="0" err="1"/>
              <a:t>deterministisch</a:t>
            </a:r>
            <a:r>
              <a:rPr lang="en-US" sz="4000" dirty="0"/>
              <a:t> </a:t>
            </a:r>
            <a:r>
              <a:rPr lang="en-US" sz="4000" dirty="0" err="1"/>
              <a:t>denkkader</a:t>
            </a:r>
            <a:r>
              <a:rPr lang="en-US" sz="4000" dirty="0"/>
              <a:t> </a:t>
            </a:r>
            <a:r>
              <a:rPr lang="en-US" sz="4000" dirty="0" err="1"/>
              <a:t>denkt</a:t>
            </a:r>
            <a:r>
              <a:rPr lang="en-US" sz="4000" dirty="0"/>
              <a:t> </a:t>
            </a:r>
            <a:r>
              <a:rPr lang="en-US" sz="4000" dirty="0" err="1"/>
              <a:t>en</a:t>
            </a:r>
            <a:r>
              <a:rPr lang="en-US" sz="4000" dirty="0"/>
              <a:t> </a:t>
            </a:r>
            <a:r>
              <a:rPr lang="en-US" sz="4000" dirty="0" err="1"/>
              <a:t>leeft</a:t>
            </a:r>
            <a:r>
              <a:rPr lang="en-US" sz="4000" dirty="0"/>
              <a:t>, </a:t>
            </a:r>
            <a:r>
              <a:rPr lang="en-US" sz="4000" dirty="0" err="1"/>
              <a:t>ervaar</a:t>
            </a:r>
            <a:r>
              <a:rPr lang="en-US" sz="4000" dirty="0"/>
              <a:t> je </a:t>
            </a:r>
            <a:r>
              <a:rPr lang="en-US" sz="4000" dirty="0" err="1"/>
              <a:t>dat</a:t>
            </a:r>
            <a:r>
              <a:rPr lang="en-US" sz="4000" dirty="0"/>
              <a:t> </a:t>
            </a:r>
            <a:r>
              <a:rPr lang="en-US" sz="4000" dirty="0" err="1"/>
              <a:t>dat</a:t>
            </a:r>
            <a:r>
              <a:rPr lang="en-US" sz="4000" dirty="0"/>
              <a:t> wat je </a:t>
            </a:r>
            <a:r>
              <a:rPr lang="en-US" sz="4000" dirty="0" err="1"/>
              <a:t>toevalt</a:t>
            </a:r>
            <a:r>
              <a:rPr lang="en-US" sz="4000" dirty="0"/>
              <a:t> van </a:t>
            </a:r>
            <a:r>
              <a:rPr lang="en-US" sz="4000" dirty="0" err="1"/>
              <a:t>te</a:t>
            </a:r>
            <a:r>
              <a:rPr lang="en-US" sz="4000" dirty="0"/>
              <a:t> </a:t>
            </a:r>
            <a:r>
              <a:rPr lang="en-US" sz="4000" dirty="0" err="1"/>
              <a:t>voren</a:t>
            </a:r>
            <a:r>
              <a:rPr lang="en-US" sz="4000" dirty="0"/>
              <a:t> is </a:t>
            </a:r>
            <a:r>
              <a:rPr lang="en-US" sz="4000" dirty="0" err="1"/>
              <a:t>vastgesteld</a:t>
            </a:r>
            <a:r>
              <a:rPr lang="en-US" sz="4000" dirty="0"/>
              <a:t>. </a:t>
            </a:r>
            <a:r>
              <a:rPr lang="en-US" sz="4000" dirty="0" err="1"/>
              <a:t>Wanneer</a:t>
            </a:r>
            <a:r>
              <a:rPr lang="en-US" sz="4000" dirty="0"/>
              <a:t> je </a:t>
            </a:r>
            <a:r>
              <a:rPr lang="en-US" sz="4000" dirty="0" err="1"/>
              <a:t>een</a:t>
            </a:r>
            <a:r>
              <a:rPr lang="en-US" sz="4000" dirty="0"/>
              <a:t> </a:t>
            </a:r>
            <a:r>
              <a:rPr lang="en-US" sz="4000" dirty="0" err="1"/>
              <a:t>ander</a:t>
            </a:r>
            <a:r>
              <a:rPr lang="en-US" sz="4000" dirty="0"/>
              <a:t> </a:t>
            </a:r>
            <a:r>
              <a:rPr lang="en-US" sz="4000" dirty="0" err="1"/>
              <a:t>verwachtingspatroon</a:t>
            </a:r>
            <a:r>
              <a:rPr lang="en-US" sz="4000" dirty="0"/>
              <a:t> </a:t>
            </a:r>
            <a:r>
              <a:rPr lang="en-US" sz="4000" dirty="0" err="1"/>
              <a:t>hebt</a:t>
            </a:r>
            <a:r>
              <a:rPr lang="en-US" sz="4000" dirty="0"/>
              <a:t>, </a:t>
            </a:r>
            <a:r>
              <a:rPr lang="en-US" sz="4000" dirty="0" err="1"/>
              <a:t>laat</a:t>
            </a:r>
            <a:r>
              <a:rPr lang="en-US" sz="4000" dirty="0"/>
              <a:t> je </a:t>
            </a:r>
            <a:r>
              <a:rPr lang="en-US" sz="4000" dirty="0" err="1"/>
              <a:t>meer</a:t>
            </a:r>
            <a:r>
              <a:rPr lang="en-US" sz="4000" dirty="0"/>
              <a:t> </a:t>
            </a:r>
            <a:r>
              <a:rPr lang="en-US" sz="4000" dirty="0" err="1"/>
              <a:t>openheid</a:t>
            </a:r>
            <a:r>
              <a:rPr lang="en-US" sz="4000" dirty="0"/>
              <a:t> toe.</a:t>
            </a:r>
          </a:p>
          <a:p>
            <a:pPr>
              <a:buFont typeface="Wingdings" pitchFamily="2" charset="2"/>
              <a:buChar char="§"/>
            </a:pPr>
            <a:endParaRPr lang="en-US" sz="4000" dirty="0"/>
          </a:p>
          <a:p>
            <a:pPr>
              <a:buFont typeface="Wingdings" pitchFamily="2" charset="2"/>
              <a:buChar char="§"/>
            </a:pPr>
            <a:r>
              <a:rPr lang="en-US" sz="4000" dirty="0" err="1"/>
              <a:t>Dit</a:t>
            </a:r>
            <a:r>
              <a:rPr lang="en-US" sz="4000" dirty="0"/>
              <a:t> </a:t>
            </a:r>
            <a:r>
              <a:rPr lang="en-US" sz="4000" dirty="0" err="1"/>
              <a:t>ontslaat</a:t>
            </a:r>
            <a:r>
              <a:rPr lang="en-US" sz="4000" dirty="0"/>
              <a:t> </a:t>
            </a:r>
            <a:r>
              <a:rPr lang="en-US" sz="4000" dirty="0" err="1"/>
              <a:t>ons</a:t>
            </a:r>
            <a:r>
              <a:rPr lang="en-US" sz="4000" dirty="0"/>
              <a:t> </a:t>
            </a:r>
            <a:r>
              <a:rPr lang="en-US" sz="4000" dirty="0" err="1"/>
              <a:t>niet</a:t>
            </a:r>
            <a:r>
              <a:rPr lang="en-US" sz="4000" dirty="0"/>
              <a:t> van </a:t>
            </a:r>
            <a:r>
              <a:rPr lang="en-US" sz="4000" dirty="0" err="1"/>
              <a:t>onze</a:t>
            </a:r>
            <a:r>
              <a:rPr lang="en-US" sz="4000" dirty="0"/>
              <a:t> </a:t>
            </a:r>
            <a:r>
              <a:rPr lang="en-US" sz="4000" dirty="0" err="1"/>
              <a:t>verantwoordelijkheden</a:t>
            </a:r>
            <a:r>
              <a:rPr lang="en-US" sz="4000" dirty="0"/>
              <a:t>, maar </a:t>
            </a:r>
            <a:r>
              <a:rPr lang="en-US" sz="4000" dirty="0" err="1"/>
              <a:t>biedt</a:t>
            </a:r>
            <a:r>
              <a:rPr lang="en-US" sz="4000" dirty="0"/>
              <a:t> de </a:t>
            </a:r>
            <a:r>
              <a:rPr lang="en-US" sz="4000" dirty="0" err="1"/>
              <a:t>mogelijkheid</a:t>
            </a:r>
            <a:r>
              <a:rPr lang="en-US" sz="4000" dirty="0"/>
              <a:t> om </a:t>
            </a:r>
            <a:r>
              <a:rPr lang="en-US" sz="4000" dirty="0" err="1"/>
              <a:t>tegenstellingen</a:t>
            </a:r>
            <a:r>
              <a:rPr lang="en-US" sz="4000" dirty="0"/>
              <a:t> </a:t>
            </a:r>
            <a:r>
              <a:rPr lang="en-US" sz="4000" dirty="0" err="1"/>
              <a:t>te</a:t>
            </a:r>
            <a:r>
              <a:rPr lang="en-US" sz="4000" dirty="0"/>
              <a:t> </a:t>
            </a:r>
            <a:r>
              <a:rPr lang="en-US" sz="4000" dirty="0" err="1"/>
              <a:t>aanvaarden</a:t>
            </a:r>
            <a:r>
              <a:rPr lang="en-US" sz="4000" dirty="0"/>
              <a:t> </a:t>
            </a:r>
            <a:r>
              <a:rPr lang="en-US" sz="4000" dirty="0" err="1"/>
              <a:t>en</a:t>
            </a:r>
            <a:r>
              <a:rPr lang="en-US" sz="4000" dirty="0"/>
              <a:t> </a:t>
            </a:r>
            <a:r>
              <a:rPr lang="en-US" sz="4000" dirty="0" err="1"/>
              <a:t>te</a:t>
            </a:r>
            <a:r>
              <a:rPr lang="en-US" sz="4000" dirty="0"/>
              <a:t> </a:t>
            </a:r>
            <a:r>
              <a:rPr lang="en-US" sz="4000" dirty="0" err="1"/>
              <a:t>kiezen</a:t>
            </a:r>
            <a:r>
              <a:rPr lang="en-US" sz="4000" dirty="0"/>
              <a:t> </a:t>
            </a:r>
            <a:r>
              <a:rPr lang="en-US" sz="4000" dirty="0" err="1"/>
              <a:t>voor</a:t>
            </a:r>
            <a:r>
              <a:rPr lang="en-US" sz="4000" dirty="0"/>
              <a:t> het (</a:t>
            </a:r>
            <a:r>
              <a:rPr lang="en-US" sz="4000" dirty="0" err="1"/>
              <a:t>tijdelijk</a:t>
            </a:r>
            <a:r>
              <a:rPr lang="en-US" sz="4000" dirty="0"/>
              <a:t>) </a:t>
            </a:r>
            <a:r>
              <a:rPr lang="en-US" sz="4000" dirty="0" err="1"/>
              <a:t>positieve</a:t>
            </a:r>
            <a:r>
              <a:rPr lang="en-US" sz="4000" dirty="0"/>
              <a:t>, </a:t>
            </a:r>
            <a:r>
              <a:rPr lang="en-US" sz="4000" dirty="0" err="1"/>
              <a:t>hoopvolle</a:t>
            </a:r>
            <a:r>
              <a:rPr lang="en-US" sz="4000" dirty="0"/>
              <a:t> of </a:t>
            </a:r>
            <a:r>
              <a:rPr lang="en-US" sz="4000" dirty="0" err="1"/>
              <a:t>troostrijke</a:t>
            </a:r>
            <a:r>
              <a:rPr lang="en-US" sz="4000" dirty="0"/>
              <a:t>. Maar </a:t>
            </a:r>
            <a:r>
              <a:rPr lang="en-US" sz="4000" dirty="0" err="1"/>
              <a:t>kennis</a:t>
            </a:r>
            <a:r>
              <a:rPr lang="en-US" sz="4000" dirty="0"/>
              <a:t> of </a:t>
            </a:r>
            <a:r>
              <a:rPr lang="en-US" sz="4000" dirty="0" err="1"/>
              <a:t>inzicht</a:t>
            </a:r>
            <a:r>
              <a:rPr lang="en-US" sz="4000" dirty="0"/>
              <a:t> in </a:t>
            </a:r>
            <a:r>
              <a:rPr lang="en-US" sz="4000" dirty="0" err="1"/>
              <a:t>een</a:t>
            </a:r>
            <a:r>
              <a:rPr lang="en-US" sz="4000" dirty="0"/>
              <a:t> </a:t>
            </a:r>
            <a:r>
              <a:rPr lang="en-US" sz="4000" dirty="0" err="1"/>
              <a:t>onderliggend</a:t>
            </a:r>
            <a:r>
              <a:rPr lang="en-US" sz="4000" dirty="0"/>
              <a:t> patroon </a:t>
            </a:r>
            <a:r>
              <a:rPr lang="en-US" sz="4000" dirty="0" err="1"/>
              <a:t>hebben</a:t>
            </a:r>
            <a:r>
              <a:rPr lang="en-US" sz="4000" dirty="0"/>
              <a:t> we </a:t>
            </a:r>
            <a:r>
              <a:rPr lang="en-US" sz="4000" dirty="0" err="1"/>
              <a:t>niet</a:t>
            </a:r>
            <a:r>
              <a:rPr lang="en-US" sz="4000" dirty="0"/>
              <a:t>. </a:t>
            </a:r>
          </a:p>
          <a:p>
            <a:pPr marL="0" indent="0">
              <a:buNone/>
            </a:pPr>
            <a:endParaRPr lang="en-US" sz="3600" dirty="0"/>
          </a:p>
        </p:txBody>
      </p:sp>
    </p:spTree>
    <p:extLst>
      <p:ext uri="{BB962C8B-B14F-4D97-AF65-F5344CB8AC3E}">
        <p14:creationId xmlns:p14="http://schemas.microsoft.com/office/powerpoint/2010/main" val="1483191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7F49E-ACD5-A5AC-AE1A-00341CFA277A}"/>
              </a:ext>
            </a:extLst>
          </p:cNvPr>
          <p:cNvSpPr>
            <a:spLocks noGrp="1"/>
          </p:cNvSpPr>
          <p:nvPr>
            <p:ph type="title"/>
          </p:nvPr>
        </p:nvSpPr>
        <p:spPr/>
        <p:txBody>
          <a:bodyPr/>
          <a:lstStyle/>
          <a:p>
            <a:r>
              <a:rPr lang="en-US" sz="6000" dirty="0" err="1"/>
              <a:t>Opzet</a:t>
            </a:r>
            <a:endParaRPr lang="en-US" sz="6000" dirty="0"/>
          </a:p>
        </p:txBody>
      </p:sp>
      <p:sp>
        <p:nvSpPr>
          <p:cNvPr id="3" name="Content Placeholder 2">
            <a:extLst>
              <a:ext uri="{FF2B5EF4-FFF2-40B4-BE49-F238E27FC236}">
                <a16:creationId xmlns:a16="http://schemas.microsoft.com/office/drawing/2014/main" id="{B58818FB-26BB-0066-2958-1DC2BFA8672B}"/>
              </a:ext>
            </a:extLst>
          </p:cNvPr>
          <p:cNvSpPr>
            <a:spLocks noGrp="1"/>
          </p:cNvSpPr>
          <p:nvPr>
            <p:ph idx="1"/>
          </p:nvPr>
        </p:nvSpPr>
        <p:spPr/>
        <p:txBody>
          <a:bodyPr/>
          <a:lstStyle/>
          <a:p>
            <a:pPr>
              <a:buFont typeface="Wingdings" pitchFamily="2" charset="2"/>
              <a:buChar char="§"/>
            </a:pPr>
            <a:r>
              <a:rPr lang="en-US" sz="4000" dirty="0" err="1"/>
              <a:t>Startvragen</a:t>
            </a:r>
            <a:endParaRPr lang="en-US" sz="4000" dirty="0"/>
          </a:p>
          <a:p>
            <a:pPr>
              <a:buFont typeface="Wingdings" pitchFamily="2" charset="2"/>
              <a:buChar char="§"/>
            </a:pPr>
            <a:r>
              <a:rPr lang="en-US" sz="4000" dirty="0" err="1"/>
              <a:t>Toeval</a:t>
            </a:r>
            <a:r>
              <a:rPr lang="en-US" sz="4000" dirty="0"/>
              <a:t> </a:t>
            </a:r>
            <a:r>
              <a:rPr lang="en-US" sz="4000" dirty="0" err="1"/>
              <a:t>en</a:t>
            </a:r>
            <a:r>
              <a:rPr lang="en-US" sz="4000" dirty="0"/>
              <a:t> </a:t>
            </a:r>
            <a:r>
              <a:rPr lang="en-US" sz="4000" dirty="0" err="1"/>
              <a:t>determinisme</a:t>
            </a:r>
            <a:r>
              <a:rPr lang="en-US" sz="4000" dirty="0"/>
              <a:t>: </a:t>
            </a:r>
            <a:r>
              <a:rPr lang="en-US" sz="4000" dirty="0" err="1"/>
              <a:t>kenmerken</a:t>
            </a:r>
            <a:r>
              <a:rPr lang="en-US" sz="4000" dirty="0"/>
              <a:t> </a:t>
            </a:r>
            <a:r>
              <a:rPr lang="en-US" sz="4000" dirty="0" err="1"/>
              <a:t>en</a:t>
            </a:r>
            <a:r>
              <a:rPr lang="en-US" sz="4000" dirty="0"/>
              <a:t> </a:t>
            </a:r>
            <a:r>
              <a:rPr lang="en-US" sz="4000" dirty="0" err="1"/>
              <a:t>denkkader</a:t>
            </a:r>
            <a:endParaRPr lang="en-US" sz="4000" dirty="0"/>
          </a:p>
          <a:p>
            <a:pPr>
              <a:buFont typeface="Wingdings" pitchFamily="2" charset="2"/>
              <a:buChar char="§"/>
            </a:pPr>
            <a:r>
              <a:rPr lang="en-US" sz="4000" dirty="0" err="1"/>
              <a:t>Toeval</a:t>
            </a:r>
            <a:r>
              <a:rPr lang="en-US" sz="4000" dirty="0"/>
              <a:t> in de </a:t>
            </a:r>
            <a:r>
              <a:rPr lang="en-US" sz="4000" dirty="0" err="1"/>
              <a:t>Hebreeuwse</a:t>
            </a:r>
            <a:r>
              <a:rPr lang="en-US" sz="4000" dirty="0"/>
              <a:t> </a:t>
            </a:r>
            <a:r>
              <a:rPr lang="en-US" sz="4000" dirty="0" err="1"/>
              <a:t>bijbel</a:t>
            </a:r>
            <a:r>
              <a:rPr lang="en-US" sz="4000" dirty="0"/>
              <a:t>: </a:t>
            </a:r>
            <a:r>
              <a:rPr lang="en-US" sz="4000" i="1" dirty="0" err="1"/>
              <a:t>miqreh</a:t>
            </a:r>
            <a:endParaRPr lang="en-US" sz="4000" i="1" dirty="0"/>
          </a:p>
          <a:p>
            <a:pPr>
              <a:buFont typeface="Wingdings" pitchFamily="2" charset="2"/>
              <a:buChar char="§"/>
            </a:pPr>
            <a:r>
              <a:rPr lang="en-US" sz="4000" dirty="0" err="1"/>
              <a:t>Toeval</a:t>
            </a:r>
            <a:r>
              <a:rPr lang="en-US" sz="4000" dirty="0"/>
              <a:t> in Ruth </a:t>
            </a:r>
            <a:r>
              <a:rPr lang="en-US" sz="4000" dirty="0" err="1"/>
              <a:t>en</a:t>
            </a:r>
            <a:r>
              <a:rPr lang="en-US" sz="4000" dirty="0"/>
              <a:t> 1 Samuel</a:t>
            </a:r>
          </a:p>
          <a:p>
            <a:pPr>
              <a:buFont typeface="Wingdings" pitchFamily="2" charset="2"/>
              <a:buChar char="§"/>
            </a:pPr>
            <a:r>
              <a:rPr lang="en-US" sz="4000" dirty="0" err="1"/>
              <a:t>Toeval</a:t>
            </a:r>
            <a:r>
              <a:rPr lang="en-US" sz="4000" dirty="0"/>
              <a:t>=lot in </a:t>
            </a:r>
            <a:r>
              <a:rPr lang="en-US" sz="4000" dirty="0" err="1"/>
              <a:t>Prediker</a:t>
            </a:r>
            <a:endParaRPr lang="en-US" sz="4000" dirty="0"/>
          </a:p>
          <a:p>
            <a:pPr>
              <a:buFont typeface="Wingdings" pitchFamily="2" charset="2"/>
              <a:buChar char="§"/>
            </a:pPr>
            <a:r>
              <a:rPr lang="en-US" sz="4000" dirty="0" err="1"/>
              <a:t>Kennis</a:t>
            </a:r>
            <a:r>
              <a:rPr lang="en-US" sz="4000" dirty="0"/>
              <a:t> </a:t>
            </a:r>
            <a:r>
              <a:rPr lang="en-US" sz="4000" dirty="0" err="1"/>
              <a:t>en</a:t>
            </a:r>
            <a:r>
              <a:rPr lang="en-US" sz="4000" dirty="0"/>
              <a:t> </a:t>
            </a:r>
            <a:r>
              <a:rPr lang="en-US" sz="4000" dirty="0" err="1"/>
              <a:t>wijsheid</a:t>
            </a:r>
            <a:r>
              <a:rPr lang="en-US" sz="4000" dirty="0"/>
              <a:t> in </a:t>
            </a:r>
            <a:r>
              <a:rPr lang="en-US" sz="4000" dirty="0" err="1"/>
              <a:t>Prediker</a:t>
            </a:r>
            <a:endParaRPr lang="en-US" sz="4000" dirty="0"/>
          </a:p>
          <a:p>
            <a:pPr>
              <a:buFont typeface="Wingdings" pitchFamily="2" charset="2"/>
              <a:buChar char="§"/>
            </a:pPr>
            <a:r>
              <a:rPr lang="en-US" sz="4000" dirty="0" err="1"/>
              <a:t>Betekenis</a:t>
            </a:r>
            <a:r>
              <a:rPr lang="en-US" sz="4000" dirty="0"/>
              <a:t> van het </a:t>
            </a:r>
            <a:r>
              <a:rPr lang="en-US" sz="4000" dirty="0" err="1"/>
              <a:t>leven</a:t>
            </a:r>
            <a:r>
              <a:rPr lang="en-US" sz="4000" dirty="0"/>
              <a:t> </a:t>
            </a:r>
            <a:r>
              <a:rPr lang="en-US" sz="4000" dirty="0" err="1"/>
              <a:t>en</a:t>
            </a:r>
            <a:r>
              <a:rPr lang="en-US" sz="4000" dirty="0"/>
              <a:t> </a:t>
            </a:r>
            <a:r>
              <a:rPr lang="en-US" sz="4000" dirty="0" err="1"/>
              <a:t>Prediker</a:t>
            </a:r>
            <a:endParaRPr lang="en-US" sz="4000" dirty="0"/>
          </a:p>
          <a:p>
            <a:pPr>
              <a:buFont typeface="Wingdings" pitchFamily="2" charset="2"/>
              <a:buChar char="§"/>
            </a:pPr>
            <a:r>
              <a:rPr lang="en-US" sz="4000" dirty="0" err="1"/>
              <a:t>Enkele</a:t>
            </a:r>
            <a:r>
              <a:rPr lang="en-US" sz="4000" dirty="0"/>
              <a:t> </a:t>
            </a:r>
            <a:r>
              <a:rPr lang="en-US" sz="4000" dirty="0" err="1"/>
              <a:t>reflecties</a:t>
            </a:r>
            <a:endParaRPr lang="en-US" sz="4000" dirty="0"/>
          </a:p>
          <a:p>
            <a:pPr>
              <a:buFont typeface="Wingdings" pitchFamily="2" charset="2"/>
              <a:buChar char="§"/>
            </a:pPr>
            <a:r>
              <a:rPr lang="en-US" sz="4000" dirty="0" err="1"/>
              <a:t>Terug</a:t>
            </a:r>
            <a:r>
              <a:rPr lang="en-US" sz="4000" dirty="0"/>
              <a:t> </a:t>
            </a:r>
            <a:r>
              <a:rPr lang="en-US" sz="4000" dirty="0" err="1"/>
              <a:t>naar</a:t>
            </a:r>
            <a:r>
              <a:rPr lang="en-US" sz="4000" dirty="0"/>
              <a:t> het begin </a:t>
            </a:r>
            <a:r>
              <a:rPr lang="en-US" sz="4000" dirty="0" err="1"/>
              <a:t>en</a:t>
            </a:r>
            <a:r>
              <a:rPr lang="en-US" sz="4000" dirty="0"/>
              <a:t> </a:t>
            </a:r>
            <a:r>
              <a:rPr lang="en-US" sz="4000" dirty="0" err="1"/>
              <a:t>samenvatting</a:t>
            </a:r>
            <a:endParaRPr lang="en-US" sz="4000" dirty="0"/>
          </a:p>
          <a:p>
            <a:endParaRPr lang="en-US" sz="4000" dirty="0"/>
          </a:p>
          <a:p>
            <a:endParaRPr lang="en-US" sz="4000" dirty="0"/>
          </a:p>
        </p:txBody>
      </p:sp>
    </p:spTree>
    <p:extLst>
      <p:ext uri="{BB962C8B-B14F-4D97-AF65-F5344CB8AC3E}">
        <p14:creationId xmlns:p14="http://schemas.microsoft.com/office/powerpoint/2010/main" val="1870487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descr="Uitroepteken op een gele achtergrond">
            <a:extLst>
              <a:ext uri="{FF2B5EF4-FFF2-40B4-BE49-F238E27FC236}">
                <a16:creationId xmlns:a16="http://schemas.microsoft.com/office/drawing/2014/main" id="{AD3363D9-BE49-1C28-3DBA-7503B43706B2}"/>
              </a:ext>
            </a:extLst>
          </p:cNvPr>
          <p:cNvPicPr>
            <a:picLocks noChangeAspect="1"/>
          </p:cNvPicPr>
          <p:nvPr/>
        </p:nvPicPr>
        <p:blipFill rotWithShape="1">
          <a:blip r:embed="rId2">
            <a:alphaModFix/>
          </a:blip>
          <a:srcRect t="25000"/>
          <a:stretch/>
        </p:blipFill>
        <p:spPr>
          <a:xfrm>
            <a:off x="28" y="114"/>
            <a:ext cx="17344997" cy="9756561"/>
          </a:xfrm>
          <a:prstGeom prst="rect">
            <a:avLst/>
          </a:prstGeom>
        </p:spPr>
      </p:pic>
      <p:sp>
        <p:nvSpPr>
          <p:cNvPr id="2" name="Title 1">
            <a:extLst>
              <a:ext uri="{FF2B5EF4-FFF2-40B4-BE49-F238E27FC236}">
                <a16:creationId xmlns:a16="http://schemas.microsoft.com/office/drawing/2014/main" id="{9CF0C0E2-2763-EFB7-F674-9B1F10FCEF97}"/>
              </a:ext>
            </a:extLst>
          </p:cNvPr>
          <p:cNvSpPr>
            <a:spLocks noGrp="1"/>
          </p:cNvSpPr>
          <p:nvPr>
            <p:ph type="title"/>
          </p:nvPr>
        </p:nvSpPr>
        <p:spPr>
          <a:xfrm>
            <a:off x="1148121" y="1795309"/>
            <a:ext cx="7998925" cy="4058736"/>
          </a:xfrm>
        </p:spPr>
        <p:txBody>
          <a:bodyPr vert="horz" wrap="square" lIns="130088" tIns="65044" rIns="130088" bIns="65044" numCol="1" rtlCol="0" anchor="t" anchorCtr="0" compatLnSpc="1">
            <a:prstTxWarp prst="textNoShape">
              <a:avLst/>
            </a:prstTxWarp>
            <a:normAutofit/>
          </a:bodyPr>
          <a:lstStyle/>
          <a:p>
            <a:pPr>
              <a:lnSpc>
                <a:spcPct val="130000"/>
              </a:lnSpc>
            </a:pPr>
            <a:r>
              <a:rPr lang="en-US" sz="5122" spc="1850">
                <a:solidFill>
                  <a:srgbClr val="FFFFFF"/>
                </a:solidFill>
              </a:rPr>
              <a:t>DANK VOOR UW AANDACHT</a:t>
            </a:r>
          </a:p>
        </p:txBody>
      </p:sp>
    </p:spTree>
    <p:extLst>
      <p:ext uri="{BB962C8B-B14F-4D97-AF65-F5344CB8AC3E}">
        <p14:creationId xmlns:p14="http://schemas.microsoft.com/office/powerpoint/2010/main" val="2472273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8366C4-C8B3-5B7E-793D-FEBE0001B4C4}"/>
              </a:ext>
            </a:extLst>
          </p:cNvPr>
          <p:cNvSpPr>
            <a:spLocks noGrp="1"/>
          </p:cNvSpPr>
          <p:nvPr>
            <p:ph type="title"/>
          </p:nvPr>
        </p:nvSpPr>
        <p:spPr>
          <a:xfrm>
            <a:off x="1784073" y="720500"/>
            <a:ext cx="14020219" cy="1079500"/>
          </a:xfrm>
        </p:spPr>
        <p:txBody>
          <a:bodyPr/>
          <a:lstStyle/>
          <a:p>
            <a:r>
              <a:rPr lang="en-US" sz="4400" dirty="0" err="1"/>
              <a:t>Startvragen</a:t>
            </a:r>
            <a:r>
              <a:rPr lang="en-US" sz="4400" dirty="0"/>
              <a:t>: </a:t>
            </a:r>
            <a:r>
              <a:rPr lang="en-US" sz="4400" dirty="0" err="1"/>
              <a:t>Toeval</a:t>
            </a:r>
            <a:r>
              <a:rPr lang="en-US" sz="4400" dirty="0"/>
              <a:t> in het </a:t>
            </a:r>
            <a:r>
              <a:rPr lang="en-US" sz="4400" dirty="0" err="1"/>
              <a:t>paradijs</a:t>
            </a:r>
            <a:r>
              <a:rPr lang="en-US" sz="4400" dirty="0"/>
              <a:t>?</a:t>
            </a:r>
          </a:p>
        </p:txBody>
      </p:sp>
      <p:sp>
        <p:nvSpPr>
          <p:cNvPr id="3" name="Content Placeholder 2">
            <a:extLst>
              <a:ext uri="{FF2B5EF4-FFF2-40B4-BE49-F238E27FC236}">
                <a16:creationId xmlns:a16="http://schemas.microsoft.com/office/drawing/2014/main" id="{F76885C0-8060-2658-58D8-CE027E518AB3}"/>
              </a:ext>
            </a:extLst>
          </p:cNvPr>
          <p:cNvSpPr>
            <a:spLocks noGrp="1"/>
          </p:cNvSpPr>
          <p:nvPr>
            <p:ph idx="1"/>
          </p:nvPr>
        </p:nvSpPr>
        <p:spPr>
          <a:xfrm>
            <a:off x="1799835" y="1800000"/>
            <a:ext cx="14152738" cy="6120000"/>
          </a:xfrm>
        </p:spPr>
        <p:txBody>
          <a:bodyPr/>
          <a:lstStyle/>
          <a:p>
            <a:pPr marL="0" indent="0">
              <a:buNone/>
            </a:pPr>
            <a:r>
              <a:rPr lang="en-US" sz="4000" i="1" dirty="0"/>
              <a:t>“JHWH God </a:t>
            </a:r>
            <a:r>
              <a:rPr lang="en-US" sz="4000" i="1" dirty="0" err="1"/>
              <a:t>legde</a:t>
            </a:r>
            <a:r>
              <a:rPr lang="en-US" sz="4000" i="1" dirty="0"/>
              <a:t> </a:t>
            </a:r>
            <a:r>
              <a:rPr lang="en-US" sz="4000" i="1" dirty="0" err="1"/>
              <a:t>een</a:t>
            </a:r>
            <a:r>
              <a:rPr lang="en-US" sz="4000" i="1" dirty="0"/>
              <a:t> </a:t>
            </a:r>
            <a:r>
              <a:rPr lang="en-US" sz="4000" i="1" dirty="0" err="1"/>
              <a:t>tuin</a:t>
            </a:r>
            <a:r>
              <a:rPr lang="en-US" sz="4000" i="1" dirty="0"/>
              <a:t> </a:t>
            </a:r>
            <a:r>
              <a:rPr lang="en-US" sz="4000" i="1" dirty="0" err="1"/>
              <a:t>aan</a:t>
            </a:r>
            <a:r>
              <a:rPr lang="en-US" sz="4000" i="1" dirty="0"/>
              <a:t> in het </a:t>
            </a:r>
            <a:r>
              <a:rPr lang="en-US" sz="4000" i="1" dirty="0" err="1"/>
              <a:t>oosten</a:t>
            </a:r>
            <a:r>
              <a:rPr lang="en-US" sz="4000" i="1" dirty="0"/>
              <a:t>, in Eden, </a:t>
            </a:r>
          </a:p>
          <a:p>
            <a:pPr marL="0" indent="0">
              <a:buNone/>
            </a:pPr>
            <a:r>
              <a:rPr lang="en-US" sz="4000" i="1" dirty="0" err="1"/>
              <a:t>en</a:t>
            </a:r>
            <a:r>
              <a:rPr lang="en-US" sz="4000" i="1" dirty="0"/>
              <a:t> </a:t>
            </a:r>
            <a:r>
              <a:rPr lang="en-US" sz="4000" i="1" dirty="0" err="1"/>
              <a:t>daarin</a:t>
            </a:r>
            <a:r>
              <a:rPr lang="en-US" sz="4000" i="1" dirty="0"/>
              <a:t>  </a:t>
            </a:r>
            <a:r>
              <a:rPr lang="en-US" sz="4000" i="1" dirty="0" err="1"/>
              <a:t>plaatste</a:t>
            </a:r>
            <a:r>
              <a:rPr lang="en-US" sz="4000" i="1" dirty="0"/>
              <a:t> </a:t>
            </a:r>
            <a:r>
              <a:rPr lang="en-US" sz="4000" i="1" dirty="0" err="1"/>
              <a:t>hij</a:t>
            </a:r>
            <a:r>
              <a:rPr lang="en-US" sz="4000" i="1" dirty="0"/>
              <a:t> de </a:t>
            </a:r>
            <a:r>
              <a:rPr lang="en-US" sz="4000" i="1" dirty="0" err="1"/>
              <a:t>mens</a:t>
            </a:r>
            <a:r>
              <a:rPr lang="en-US" sz="4000" i="1" dirty="0"/>
              <a:t> die </a:t>
            </a:r>
            <a:r>
              <a:rPr lang="en-US" sz="4000" i="1" dirty="0" err="1"/>
              <a:t>hij</a:t>
            </a:r>
            <a:r>
              <a:rPr lang="en-US" sz="4000" i="1" dirty="0"/>
              <a:t> </a:t>
            </a:r>
            <a:r>
              <a:rPr lang="en-US" sz="4000" i="1" dirty="0" err="1"/>
              <a:t>gemaakt</a:t>
            </a:r>
            <a:r>
              <a:rPr lang="en-US" sz="4000" i="1" dirty="0"/>
              <a:t> had,</a:t>
            </a:r>
          </a:p>
          <a:p>
            <a:pPr marL="0" indent="0">
              <a:buNone/>
            </a:pPr>
            <a:r>
              <a:rPr lang="en-US" sz="4000" i="1" dirty="0" err="1"/>
              <a:t>en</a:t>
            </a:r>
            <a:r>
              <a:rPr lang="en-US" sz="4000" i="1" dirty="0"/>
              <a:t> </a:t>
            </a:r>
            <a:r>
              <a:rPr lang="en-US" sz="4000" i="1" dirty="0" err="1"/>
              <a:t>liet</a:t>
            </a:r>
            <a:r>
              <a:rPr lang="en-US" sz="4000" i="1" dirty="0"/>
              <a:t> </a:t>
            </a:r>
            <a:r>
              <a:rPr lang="en-US" sz="4000" i="1" dirty="0" err="1"/>
              <a:t>uit</a:t>
            </a:r>
            <a:r>
              <a:rPr lang="en-US" sz="4000" i="1" dirty="0"/>
              <a:t> de </a:t>
            </a:r>
            <a:r>
              <a:rPr lang="en-US" sz="4000" i="1" dirty="0" err="1"/>
              <a:t>aarde</a:t>
            </a:r>
            <a:r>
              <a:rPr lang="en-US" sz="4000" i="1" dirty="0"/>
              <a:t> </a:t>
            </a:r>
            <a:r>
              <a:rPr lang="en-US" sz="4000" i="1" dirty="0" err="1"/>
              <a:t>allerlei</a:t>
            </a:r>
            <a:r>
              <a:rPr lang="en-US" sz="4000" i="1" dirty="0"/>
              <a:t> </a:t>
            </a:r>
            <a:r>
              <a:rPr lang="en-US" sz="4000" i="1" dirty="0" err="1"/>
              <a:t>bomen</a:t>
            </a:r>
            <a:r>
              <a:rPr lang="en-US" sz="4000" i="1" dirty="0"/>
              <a:t> </a:t>
            </a:r>
            <a:r>
              <a:rPr lang="en-US" sz="4000" i="1" dirty="0" err="1"/>
              <a:t>opschieten</a:t>
            </a:r>
            <a:r>
              <a:rPr lang="en-US" sz="4000" i="1" dirty="0"/>
              <a:t> […], met de boom des </a:t>
            </a:r>
            <a:r>
              <a:rPr lang="en-US" sz="4000" i="1" dirty="0" err="1"/>
              <a:t>levens</a:t>
            </a:r>
            <a:r>
              <a:rPr lang="en-US" sz="4000" i="1" dirty="0"/>
              <a:t> in het midden van de </a:t>
            </a:r>
            <a:r>
              <a:rPr lang="en-US" sz="4000" i="1" dirty="0" err="1"/>
              <a:t>tuin</a:t>
            </a:r>
            <a:r>
              <a:rPr lang="en-US" sz="4000" i="1" dirty="0"/>
              <a:t> </a:t>
            </a:r>
            <a:r>
              <a:rPr lang="en-US" sz="4000" i="1" dirty="0" err="1"/>
              <a:t>en</a:t>
            </a:r>
            <a:r>
              <a:rPr lang="en-US" sz="4000" i="1" dirty="0"/>
              <a:t> de boom van </a:t>
            </a:r>
            <a:r>
              <a:rPr lang="en-US" sz="4000" i="1" dirty="0" err="1"/>
              <a:t>kennis</a:t>
            </a:r>
            <a:r>
              <a:rPr lang="en-US" sz="4000" i="1" dirty="0"/>
              <a:t> van </a:t>
            </a:r>
            <a:r>
              <a:rPr lang="en-US" sz="4000" i="1" dirty="0" err="1"/>
              <a:t>goed</a:t>
            </a:r>
            <a:r>
              <a:rPr lang="en-US" sz="4000" i="1" dirty="0"/>
              <a:t> </a:t>
            </a:r>
            <a:r>
              <a:rPr lang="en-US" sz="4000" i="1" dirty="0" err="1"/>
              <a:t>en</a:t>
            </a:r>
            <a:r>
              <a:rPr lang="en-US" sz="4000" i="1" dirty="0"/>
              <a:t> </a:t>
            </a:r>
            <a:r>
              <a:rPr lang="en-US" sz="4000" i="1" dirty="0" err="1"/>
              <a:t>kwaad</a:t>
            </a:r>
            <a:r>
              <a:rPr lang="en-US" sz="4000" i="1" dirty="0"/>
              <a:t>. [….] </a:t>
            </a:r>
            <a:r>
              <a:rPr lang="en-US" sz="4000" i="1" dirty="0" err="1"/>
              <a:t>En</a:t>
            </a:r>
            <a:r>
              <a:rPr lang="en-US" sz="4000" i="1" dirty="0"/>
              <a:t> JHWH God </a:t>
            </a:r>
            <a:r>
              <a:rPr lang="en-US" sz="4000" i="1" dirty="0" err="1"/>
              <a:t>gebood</a:t>
            </a:r>
            <a:r>
              <a:rPr lang="en-US" sz="4000" i="1" dirty="0"/>
              <a:t> de </a:t>
            </a:r>
            <a:r>
              <a:rPr lang="en-US" sz="4000" i="1" dirty="0" err="1"/>
              <a:t>mens</a:t>
            </a:r>
            <a:r>
              <a:rPr lang="en-US" sz="4000" i="1" dirty="0"/>
              <a:t>, </a:t>
            </a:r>
            <a:r>
              <a:rPr lang="en-US" sz="4000" i="1" dirty="0" err="1"/>
              <a:t>zeggende</a:t>
            </a:r>
            <a:r>
              <a:rPr lang="en-US" sz="4000" i="1" dirty="0"/>
              <a:t>:</a:t>
            </a:r>
          </a:p>
          <a:p>
            <a:pPr marL="0" indent="0">
              <a:buNone/>
            </a:pPr>
            <a:r>
              <a:rPr lang="en-US" sz="4000" i="1" dirty="0"/>
              <a:t>		‘</a:t>
            </a:r>
            <a:r>
              <a:rPr lang="en-US" sz="4000" b="1" i="1" dirty="0"/>
              <a:t>Van alle </a:t>
            </a:r>
            <a:r>
              <a:rPr lang="en-US" sz="4000" b="1" i="1" dirty="0" err="1"/>
              <a:t>bomen</a:t>
            </a:r>
            <a:r>
              <a:rPr lang="en-US" sz="4000" b="1" i="1" dirty="0"/>
              <a:t> in de </a:t>
            </a:r>
            <a:r>
              <a:rPr lang="en-US" sz="4000" b="1" i="1" dirty="0" err="1"/>
              <a:t>tuin</a:t>
            </a:r>
            <a:r>
              <a:rPr lang="en-US" sz="4000" b="1" i="1" dirty="0"/>
              <a:t> mag je eten,</a:t>
            </a:r>
          </a:p>
          <a:p>
            <a:pPr marL="0" indent="0">
              <a:buNone/>
            </a:pPr>
            <a:r>
              <a:rPr lang="en-US" sz="4000" b="1" i="1" dirty="0"/>
              <a:t>		maar van de boom van </a:t>
            </a:r>
            <a:r>
              <a:rPr lang="en-US" sz="4000" b="1" i="1" dirty="0" err="1"/>
              <a:t>kennis</a:t>
            </a:r>
            <a:r>
              <a:rPr lang="en-US" sz="4000" b="1" i="1" dirty="0"/>
              <a:t> van </a:t>
            </a:r>
            <a:r>
              <a:rPr lang="en-US" sz="4000" b="1" i="1" dirty="0" err="1"/>
              <a:t>goed</a:t>
            </a:r>
            <a:r>
              <a:rPr lang="en-US" sz="4000" b="1" i="1" dirty="0"/>
              <a:t> </a:t>
            </a:r>
            <a:r>
              <a:rPr lang="en-US" sz="4000" b="1" i="1" dirty="0" err="1"/>
              <a:t>en</a:t>
            </a:r>
            <a:r>
              <a:rPr lang="en-US" sz="4000" b="1" i="1" dirty="0"/>
              <a:t> </a:t>
            </a:r>
            <a:r>
              <a:rPr lang="en-US" sz="4000" b="1" i="1" dirty="0" err="1"/>
              <a:t>kwaad</a:t>
            </a:r>
            <a:r>
              <a:rPr lang="en-US" sz="4000" b="1" i="1" dirty="0"/>
              <a:t>, </a:t>
            </a:r>
          </a:p>
          <a:p>
            <a:pPr marL="0" indent="0">
              <a:buNone/>
            </a:pPr>
            <a:r>
              <a:rPr lang="en-US" sz="4000" b="1" i="1" dirty="0"/>
              <a:t>		</a:t>
            </a:r>
            <a:r>
              <a:rPr lang="en-US" sz="4000" b="1" i="1" dirty="0" err="1"/>
              <a:t>daarvan</a:t>
            </a:r>
            <a:r>
              <a:rPr lang="en-US" sz="4000" b="1" i="1" dirty="0"/>
              <a:t> mag je </a:t>
            </a:r>
            <a:r>
              <a:rPr lang="en-US" sz="4000" b="1" i="1" dirty="0" err="1"/>
              <a:t>niet</a:t>
            </a:r>
            <a:r>
              <a:rPr lang="en-US" sz="4000" b="1" i="1" dirty="0"/>
              <a:t> eten;</a:t>
            </a:r>
          </a:p>
          <a:p>
            <a:pPr marL="0" indent="0">
              <a:buNone/>
            </a:pPr>
            <a:r>
              <a:rPr lang="en-US" sz="4000" b="1" i="1" dirty="0"/>
              <a:t>		</a:t>
            </a:r>
            <a:r>
              <a:rPr lang="en-US" sz="4000" b="1" i="1" dirty="0" err="1"/>
              <a:t>wanneer</a:t>
            </a:r>
            <a:r>
              <a:rPr lang="en-US" sz="4000" b="1" i="1" dirty="0"/>
              <a:t> je </a:t>
            </a:r>
            <a:r>
              <a:rPr lang="en-US" sz="4000" b="1" i="1" dirty="0" err="1"/>
              <a:t>daarvan</a:t>
            </a:r>
            <a:r>
              <a:rPr lang="en-US" sz="4000" b="1" i="1" dirty="0"/>
              <a:t> </a:t>
            </a:r>
            <a:r>
              <a:rPr lang="en-US" sz="4000" b="1" i="1" dirty="0" err="1"/>
              <a:t>eet</a:t>
            </a:r>
            <a:r>
              <a:rPr lang="en-US" sz="4000" b="1" i="1" dirty="0"/>
              <a:t> </a:t>
            </a:r>
            <a:r>
              <a:rPr lang="en-US" sz="4000" b="1" i="1" dirty="0" err="1"/>
              <a:t>zul</a:t>
            </a:r>
            <a:r>
              <a:rPr lang="en-US" sz="4000" b="1" i="1" dirty="0"/>
              <a:t> je </a:t>
            </a:r>
            <a:r>
              <a:rPr lang="en-US" sz="4000" b="1" i="1" dirty="0" err="1"/>
              <a:t>onherroepelijk</a:t>
            </a:r>
            <a:r>
              <a:rPr lang="en-US" sz="4000" b="1" i="1" dirty="0"/>
              <a:t> </a:t>
            </a:r>
            <a:r>
              <a:rPr lang="en-US" sz="4000" b="1" i="1" dirty="0" err="1"/>
              <a:t>sterven</a:t>
            </a:r>
            <a:r>
              <a:rPr lang="en-US" sz="4000" i="1" dirty="0"/>
              <a:t>’.”</a:t>
            </a:r>
          </a:p>
          <a:p>
            <a:endParaRPr lang="en-US" dirty="0"/>
          </a:p>
        </p:txBody>
      </p:sp>
    </p:spTree>
    <p:extLst>
      <p:ext uri="{BB962C8B-B14F-4D97-AF65-F5344CB8AC3E}">
        <p14:creationId xmlns:p14="http://schemas.microsoft.com/office/powerpoint/2010/main" val="1526511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F003E-4E2F-4076-0EA9-D22A52A84589}"/>
              </a:ext>
            </a:extLst>
          </p:cNvPr>
          <p:cNvSpPr>
            <a:spLocks noGrp="1"/>
          </p:cNvSpPr>
          <p:nvPr>
            <p:ph type="title"/>
          </p:nvPr>
        </p:nvSpPr>
        <p:spPr>
          <a:xfrm>
            <a:off x="1248033" y="720725"/>
            <a:ext cx="14298520" cy="1079500"/>
          </a:xfrm>
        </p:spPr>
        <p:txBody>
          <a:bodyPr/>
          <a:lstStyle/>
          <a:p>
            <a:r>
              <a:rPr lang="en-US" sz="4400" dirty="0" err="1"/>
              <a:t>Vragen</a:t>
            </a:r>
            <a:endParaRPr lang="en-US" sz="4400" dirty="0"/>
          </a:p>
        </p:txBody>
      </p:sp>
      <p:sp>
        <p:nvSpPr>
          <p:cNvPr id="3" name="Content Placeholder 2">
            <a:extLst>
              <a:ext uri="{FF2B5EF4-FFF2-40B4-BE49-F238E27FC236}">
                <a16:creationId xmlns:a16="http://schemas.microsoft.com/office/drawing/2014/main" id="{454EB40F-74DE-5E32-5B16-6BBF55204515}"/>
              </a:ext>
            </a:extLst>
          </p:cNvPr>
          <p:cNvSpPr>
            <a:spLocks noGrp="1"/>
          </p:cNvSpPr>
          <p:nvPr>
            <p:ph idx="1"/>
          </p:nvPr>
        </p:nvSpPr>
        <p:spPr>
          <a:xfrm>
            <a:off x="1248032" y="1800000"/>
            <a:ext cx="14848960" cy="6120000"/>
          </a:xfrm>
        </p:spPr>
        <p:txBody>
          <a:bodyPr/>
          <a:lstStyle/>
          <a:p>
            <a:pPr>
              <a:buFont typeface="Wingdings" pitchFamily="2" charset="2"/>
              <a:buChar char="§"/>
            </a:pPr>
            <a:r>
              <a:rPr lang="en-US" sz="4000" dirty="0"/>
              <a:t>Is het </a:t>
            </a:r>
            <a:r>
              <a:rPr lang="en-US" sz="4000" dirty="0" err="1"/>
              <a:t>toeval</a:t>
            </a:r>
            <a:r>
              <a:rPr lang="en-US" sz="4000" dirty="0"/>
              <a:t> </a:t>
            </a:r>
            <a:r>
              <a:rPr lang="en-US" sz="4000" dirty="0" err="1"/>
              <a:t>dat</a:t>
            </a:r>
            <a:r>
              <a:rPr lang="en-US" sz="4000" dirty="0"/>
              <a:t> God de boom van </a:t>
            </a:r>
            <a:r>
              <a:rPr lang="en-US" sz="4000" dirty="0" err="1"/>
              <a:t>goed</a:t>
            </a:r>
            <a:r>
              <a:rPr lang="en-US" sz="4000" dirty="0"/>
              <a:t> </a:t>
            </a:r>
            <a:r>
              <a:rPr lang="en-US" sz="4000" dirty="0" err="1"/>
              <a:t>en</a:t>
            </a:r>
            <a:r>
              <a:rPr lang="en-US" sz="4000" dirty="0"/>
              <a:t> </a:t>
            </a:r>
            <a:r>
              <a:rPr lang="en-US" sz="4000" dirty="0" err="1"/>
              <a:t>kwaad</a:t>
            </a:r>
            <a:r>
              <a:rPr lang="en-US" sz="4000" dirty="0"/>
              <a:t> in (het midden van) de </a:t>
            </a:r>
            <a:r>
              <a:rPr lang="en-US" sz="4000" dirty="0" err="1"/>
              <a:t>tuin</a:t>
            </a:r>
            <a:r>
              <a:rPr lang="en-US" sz="4000" dirty="0"/>
              <a:t> </a:t>
            </a:r>
            <a:r>
              <a:rPr lang="en-US" sz="4000" dirty="0" err="1"/>
              <a:t>zet</a:t>
            </a:r>
            <a:r>
              <a:rPr lang="en-US" sz="4000" dirty="0"/>
              <a:t> </a:t>
            </a:r>
            <a:r>
              <a:rPr lang="en-US" sz="4000" dirty="0" err="1"/>
              <a:t>en</a:t>
            </a:r>
            <a:r>
              <a:rPr lang="en-US" sz="4000" dirty="0"/>
              <a:t> </a:t>
            </a:r>
            <a:r>
              <a:rPr lang="en-US" sz="4000" dirty="0" err="1"/>
              <a:t>vervolgens</a:t>
            </a:r>
            <a:r>
              <a:rPr lang="en-US" sz="4000" dirty="0"/>
              <a:t> </a:t>
            </a:r>
            <a:r>
              <a:rPr lang="en-US" sz="4000" dirty="0" err="1"/>
              <a:t>verbiedt</a:t>
            </a:r>
            <a:r>
              <a:rPr lang="en-US" sz="4000" dirty="0"/>
              <a:t> </a:t>
            </a:r>
            <a:r>
              <a:rPr lang="en-US" sz="4000" dirty="0" err="1"/>
              <a:t>ervan</a:t>
            </a:r>
            <a:r>
              <a:rPr lang="en-US" sz="4000" dirty="0"/>
              <a:t> </a:t>
            </a:r>
            <a:r>
              <a:rPr lang="en-US" sz="4000" dirty="0" err="1"/>
              <a:t>te</a:t>
            </a:r>
            <a:r>
              <a:rPr lang="en-US" sz="4000" dirty="0"/>
              <a:t> eten?</a:t>
            </a:r>
          </a:p>
          <a:p>
            <a:pPr>
              <a:buFont typeface="Wingdings" pitchFamily="2" charset="2"/>
              <a:buChar char="§"/>
            </a:pPr>
            <a:endParaRPr lang="en-US" sz="4000" dirty="0"/>
          </a:p>
          <a:p>
            <a:pPr marL="0" indent="0">
              <a:buNone/>
            </a:pPr>
            <a:r>
              <a:rPr lang="en-US" sz="4000" dirty="0"/>
              <a:t>		A. 	Ja, het is </a:t>
            </a:r>
            <a:r>
              <a:rPr lang="en-US" sz="4000" dirty="0" err="1"/>
              <a:t>toeval</a:t>
            </a:r>
            <a:endParaRPr lang="en-US" sz="4000" dirty="0"/>
          </a:p>
          <a:p>
            <a:pPr marL="0" indent="0">
              <a:buNone/>
            </a:pPr>
            <a:r>
              <a:rPr lang="en-US" sz="4000" dirty="0"/>
              <a:t>		B. 	Nee, het is </a:t>
            </a:r>
            <a:r>
              <a:rPr lang="en-US" sz="4000" dirty="0" err="1"/>
              <a:t>opzet</a:t>
            </a:r>
            <a:r>
              <a:rPr lang="en-US" sz="4000" dirty="0"/>
              <a:t>.</a:t>
            </a:r>
          </a:p>
          <a:p>
            <a:pPr marL="0" indent="0">
              <a:buNone/>
            </a:pPr>
            <a:endParaRPr lang="en-US" sz="4000" dirty="0"/>
          </a:p>
          <a:p>
            <a:pPr>
              <a:buFont typeface="Wingdings" pitchFamily="2" charset="2"/>
              <a:buChar char="§"/>
            </a:pPr>
            <a:r>
              <a:rPr lang="en-US" sz="4000" dirty="0"/>
              <a:t>Is het </a:t>
            </a:r>
            <a:r>
              <a:rPr lang="en-US" sz="4000" dirty="0" err="1"/>
              <a:t>toeval</a:t>
            </a:r>
            <a:r>
              <a:rPr lang="en-US" sz="4000" dirty="0"/>
              <a:t> </a:t>
            </a:r>
            <a:r>
              <a:rPr lang="en-US" sz="4000" dirty="0" err="1"/>
              <a:t>dat</a:t>
            </a:r>
            <a:r>
              <a:rPr lang="en-US" sz="4000" dirty="0"/>
              <a:t> de </a:t>
            </a:r>
            <a:r>
              <a:rPr lang="en-US" sz="4000" dirty="0" err="1"/>
              <a:t>mens</a:t>
            </a:r>
            <a:r>
              <a:rPr lang="en-US" sz="4000" dirty="0"/>
              <a:t> van de boom van </a:t>
            </a:r>
            <a:r>
              <a:rPr lang="en-US" sz="4000" dirty="0" err="1"/>
              <a:t>goed</a:t>
            </a:r>
            <a:r>
              <a:rPr lang="en-US" sz="4000" dirty="0"/>
              <a:t> </a:t>
            </a:r>
            <a:r>
              <a:rPr lang="en-US" sz="4000" dirty="0" err="1"/>
              <a:t>en</a:t>
            </a:r>
            <a:r>
              <a:rPr lang="en-US" sz="4000" dirty="0"/>
              <a:t> </a:t>
            </a:r>
            <a:r>
              <a:rPr lang="en-US" sz="4000" dirty="0" err="1"/>
              <a:t>kwaad</a:t>
            </a:r>
            <a:r>
              <a:rPr lang="en-US" sz="4000" dirty="0"/>
              <a:t> </a:t>
            </a:r>
            <a:r>
              <a:rPr lang="en-US" sz="4000" dirty="0" err="1"/>
              <a:t>eet</a:t>
            </a:r>
            <a:r>
              <a:rPr lang="en-US" sz="4000" dirty="0"/>
              <a:t>?</a:t>
            </a:r>
          </a:p>
          <a:p>
            <a:pPr>
              <a:buFont typeface="Wingdings" pitchFamily="2" charset="2"/>
              <a:buChar char="§"/>
            </a:pPr>
            <a:endParaRPr lang="en-US" sz="4000" dirty="0"/>
          </a:p>
          <a:p>
            <a:pPr marL="0" indent="0">
              <a:buNone/>
            </a:pPr>
            <a:r>
              <a:rPr lang="en-US" sz="4000" dirty="0"/>
              <a:t>		A. 	Ja, het is </a:t>
            </a:r>
            <a:r>
              <a:rPr lang="en-US" sz="4000" dirty="0" err="1"/>
              <a:t>toeval</a:t>
            </a:r>
            <a:r>
              <a:rPr lang="en-US" sz="4000" dirty="0"/>
              <a:t>.</a:t>
            </a:r>
          </a:p>
          <a:p>
            <a:pPr marL="0" indent="0">
              <a:buNone/>
            </a:pPr>
            <a:r>
              <a:rPr lang="en-US" sz="4000" dirty="0"/>
              <a:t>		B. 	Nee, het is </a:t>
            </a:r>
            <a:r>
              <a:rPr lang="en-US" sz="4000" dirty="0" err="1"/>
              <a:t>opzet</a:t>
            </a:r>
            <a:r>
              <a:rPr lang="en-US" sz="4000" dirty="0"/>
              <a:t>. 	</a:t>
            </a:r>
          </a:p>
        </p:txBody>
      </p:sp>
    </p:spTree>
    <p:extLst>
      <p:ext uri="{BB962C8B-B14F-4D97-AF65-F5344CB8AC3E}">
        <p14:creationId xmlns:p14="http://schemas.microsoft.com/office/powerpoint/2010/main" val="1945960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3F9CE-DC4D-75F5-F471-82CFC2A62D29}"/>
              </a:ext>
            </a:extLst>
          </p:cNvPr>
          <p:cNvSpPr>
            <a:spLocks noGrp="1"/>
          </p:cNvSpPr>
          <p:nvPr>
            <p:ph type="title"/>
          </p:nvPr>
        </p:nvSpPr>
        <p:spPr>
          <a:xfrm>
            <a:off x="1429358" y="720500"/>
            <a:ext cx="15066912" cy="1079500"/>
          </a:xfrm>
        </p:spPr>
        <p:txBody>
          <a:bodyPr/>
          <a:lstStyle/>
          <a:p>
            <a:r>
              <a:rPr lang="en-US" sz="4400" dirty="0" err="1"/>
              <a:t>Jozef</a:t>
            </a:r>
            <a:r>
              <a:rPr lang="en-US" sz="4400" dirty="0"/>
              <a:t> </a:t>
            </a:r>
            <a:r>
              <a:rPr lang="en-US" sz="4400" dirty="0" err="1"/>
              <a:t>spreekt</a:t>
            </a:r>
            <a:r>
              <a:rPr lang="en-US" sz="4400" dirty="0"/>
              <a:t> </a:t>
            </a:r>
            <a:r>
              <a:rPr lang="en-US" sz="4400" dirty="0" err="1"/>
              <a:t>tegen</a:t>
            </a:r>
            <a:r>
              <a:rPr lang="en-US" sz="4400" dirty="0"/>
              <a:t> </a:t>
            </a:r>
            <a:r>
              <a:rPr lang="en-US" sz="4400" dirty="0" err="1"/>
              <a:t>zijn</a:t>
            </a:r>
            <a:r>
              <a:rPr lang="en-US" sz="4400" dirty="0"/>
              <a:t> </a:t>
            </a:r>
            <a:r>
              <a:rPr lang="en-US" sz="4400" dirty="0" err="1"/>
              <a:t>broers</a:t>
            </a:r>
            <a:r>
              <a:rPr lang="en-US" sz="4400" dirty="0"/>
              <a:t> in </a:t>
            </a:r>
            <a:r>
              <a:rPr lang="en-US" sz="4400" dirty="0" err="1"/>
              <a:t>Egypte</a:t>
            </a:r>
            <a:r>
              <a:rPr lang="en-US" sz="4400" dirty="0"/>
              <a:t> - Genesis 45:5</a:t>
            </a:r>
          </a:p>
        </p:txBody>
      </p:sp>
      <p:sp>
        <p:nvSpPr>
          <p:cNvPr id="3" name="Content Placeholder 2">
            <a:extLst>
              <a:ext uri="{FF2B5EF4-FFF2-40B4-BE49-F238E27FC236}">
                <a16:creationId xmlns:a16="http://schemas.microsoft.com/office/drawing/2014/main" id="{E7A496BE-8906-5038-8421-A9E0C2EA32FE}"/>
              </a:ext>
            </a:extLst>
          </p:cNvPr>
          <p:cNvSpPr>
            <a:spLocks noGrp="1"/>
          </p:cNvSpPr>
          <p:nvPr>
            <p:ph idx="1"/>
          </p:nvPr>
        </p:nvSpPr>
        <p:spPr>
          <a:xfrm>
            <a:off x="1429358" y="1800000"/>
            <a:ext cx="14117619" cy="6120000"/>
          </a:xfrm>
        </p:spPr>
        <p:txBody>
          <a:bodyPr/>
          <a:lstStyle/>
          <a:p>
            <a:pPr marL="0" indent="0">
              <a:buNone/>
            </a:pPr>
            <a:r>
              <a:rPr lang="en-US" sz="4000" i="1" dirty="0"/>
              <a:t>“</a:t>
            </a:r>
            <a:r>
              <a:rPr lang="en-US" sz="4000" i="1" dirty="0" err="1"/>
              <a:t>Ik</a:t>
            </a:r>
            <a:r>
              <a:rPr lang="en-US" sz="4000" i="1" dirty="0"/>
              <a:t> ben </a:t>
            </a:r>
            <a:r>
              <a:rPr lang="en-US" sz="4000" i="1" dirty="0" err="1"/>
              <a:t>Jozef</a:t>
            </a:r>
            <a:r>
              <a:rPr lang="en-US" sz="4000" i="1" dirty="0"/>
              <a:t>, </a:t>
            </a:r>
            <a:r>
              <a:rPr lang="en-US" sz="4000" i="1" dirty="0" err="1"/>
              <a:t>jullie</a:t>
            </a:r>
            <a:r>
              <a:rPr lang="en-US" sz="4000" i="1" dirty="0"/>
              <a:t> </a:t>
            </a:r>
            <a:r>
              <a:rPr lang="en-US" sz="4000" i="1" dirty="0" err="1"/>
              <a:t>broer</a:t>
            </a:r>
            <a:r>
              <a:rPr lang="en-US" sz="4000" i="1" dirty="0"/>
              <a:t>, die </a:t>
            </a:r>
            <a:r>
              <a:rPr lang="en-US" sz="4000" i="1" dirty="0" err="1"/>
              <a:t>jullie</a:t>
            </a:r>
            <a:r>
              <a:rPr lang="en-US" sz="4000" i="1" dirty="0"/>
              <a:t> </a:t>
            </a:r>
            <a:r>
              <a:rPr lang="en-US" sz="4000" i="1" dirty="0" err="1"/>
              <a:t>verkocht</a:t>
            </a:r>
            <a:r>
              <a:rPr lang="en-US" sz="4000" i="1" dirty="0"/>
              <a:t> </a:t>
            </a:r>
            <a:r>
              <a:rPr lang="en-US" sz="4000" i="1" dirty="0" err="1"/>
              <a:t>hebben</a:t>
            </a:r>
            <a:r>
              <a:rPr lang="en-US" sz="4000" i="1" dirty="0"/>
              <a:t> </a:t>
            </a:r>
          </a:p>
          <a:p>
            <a:pPr marL="0" indent="0">
              <a:buNone/>
            </a:pPr>
            <a:r>
              <a:rPr lang="en-US" sz="4000" i="1" dirty="0" err="1"/>
              <a:t>en</a:t>
            </a:r>
            <a:r>
              <a:rPr lang="en-US" sz="4000" i="1" dirty="0"/>
              <a:t> die </a:t>
            </a:r>
            <a:r>
              <a:rPr lang="en-US" sz="4000" i="1" dirty="0" err="1"/>
              <a:t>naar</a:t>
            </a:r>
            <a:r>
              <a:rPr lang="en-US" sz="4000" i="1" dirty="0"/>
              <a:t> </a:t>
            </a:r>
            <a:r>
              <a:rPr lang="en-US" sz="4000" i="1" dirty="0" err="1"/>
              <a:t>Egypte</a:t>
            </a:r>
            <a:r>
              <a:rPr lang="en-US" sz="4000" i="1" dirty="0"/>
              <a:t> is </a:t>
            </a:r>
            <a:r>
              <a:rPr lang="en-US" sz="4000" i="1" dirty="0" err="1"/>
              <a:t>meegevoerd</a:t>
            </a:r>
            <a:r>
              <a:rPr lang="en-US" sz="4000" i="1" dirty="0"/>
              <a:t>. </a:t>
            </a:r>
          </a:p>
          <a:p>
            <a:pPr marL="0" indent="0">
              <a:buNone/>
            </a:pPr>
            <a:r>
              <a:rPr lang="en-US" sz="4000" i="1" dirty="0"/>
              <a:t>Maar wees </a:t>
            </a:r>
            <a:r>
              <a:rPr lang="en-US" sz="4000" i="1" dirty="0" err="1"/>
              <a:t>niet</a:t>
            </a:r>
            <a:r>
              <a:rPr lang="en-US" sz="4000" i="1" dirty="0"/>
              <a:t> bang </a:t>
            </a:r>
            <a:r>
              <a:rPr lang="en-US" sz="4000" i="1" dirty="0" err="1"/>
              <a:t>en</a:t>
            </a:r>
            <a:r>
              <a:rPr lang="en-US" sz="4000" i="1" dirty="0"/>
              <a:t> </a:t>
            </a:r>
            <a:r>
              <a:rPr lang="en-US" sz="4000" i="1" dirty="0" err="1"/>
              <a:t>maak</a:t>
            </a:r>
            <a:r>
              <a:rPr lang="en-US" sz="4000" i="1" dirty="0"/>
              <a:t> </a:t>
            </a:r>
            <a:r>
              <a:rPr lang="en-US" sz="4000" i="1" dirty="0" err="1"/>
              <a:t>jezelf</a:t>
            </a:r>
            <a:r>
              <a:rPr lang="en-US" sz="4000" i="1" dirty="0"/>
              <a:t> </a:t>
            </a:r>
            <a:r>
              <a:rPr lang="en-US" sz="4000" i="1" dirty="0" err="1"/>
              <a:t>geen</a:t>
            </a:r>
            <a:r>
              <a:rPr lang="en-US" sz="4000" i="1" dirty="0"/>
              <a:t> </a:t>
            </a:r>
            <a:r>
              <a:rPr lang="en-US" sz="4000" i="1" dirty="0" err="1"/>
              <a:t>verwijten</a:t>
            </a:r>
            <a:r>
              <a:rPr lang="en-US" sz="4000" i="1" dirty="0"/>
              <a:t> </a:t>
            </a:r>
          </a:p>
          <a:p>
            <a:pPr marL="0" indent="0">
              <a:buNone/>
            </a:pPr>
            <a:r>
              <a:rPr lang="en-US" sz="4000" i="1" dirty="0" err="1"/>
              <a:t>dat</a:t>
            </a:r>
            <a:r>
              <a:rPr lang="en-US" sz="4000" i="1" dirty="0"/>
              <a:t> </a:t>
            </a:r>
            <a:r>
              <a:rPr lang="en-US" sz="4000" i="1" dirty="0" err="1"/>
              <a:t>jullie</a:t>
            </a:r>
            <a:r>
              <a:rPr lang="en-US" sz="4000" i="1" dirty="0"/>
              <a:t> </a:t>
            </a:r>
            <a:r>
              <a:rPr lang="en-US" sz="4000" i="1" dirty="0" err="1"/>
              <a:t>mij</a:t>
            </a:r>
            <a:r>
              <a:rPr lang="en-US" sz="4000" i="1" dirty="0"/>
              <a:t> </a:t>
            </a:r>
            <a:r>
              <a:rPr lang="en-US" sz="4000" i="1" dirty="0" err="1"/>
              <a:t>hierheen</a:t>
            </a:r>
            <a:r>
              <a:rPr lang="en-US" sz="4000" i="1" dirty="0"/>
              <a:t> </a:t>
            </a:r>
            <a:r>
              <a:rPr lang="en-US" sz="4000" i="1" dirty="0" err="1"/>
              <a:t>verkocht</a:t>
            </a:r>
            <a:r>
              <a:rPr lang="en-US" sz="4000" i="1" dirty="0"/>
              <a:t> </a:t>
            </a:r>
            <a:r>
              <a:rPr lang="en-US" sz="4000" i="1" dirty="0" err="1"/>
              <a:t>hebben</a:t>
            </a:r>
            <a:r>
              <a:rPr lang="en-US" sz="4000" i="1" dirty="0"/>
              <a:t>,</a:t>
            </a:r>
          </a:p>
          <a:p>
            <a:pPr marL="0" indent="0">
              <a:buNone/>
            </a:pPr>
            <a:r>
              <a:rPr lang="en-US" sz="4000" i="1" dirty="0"/>
              <a:t>want het was om </a:t>
            </a:r>
            <a:r>
              <a:rPr lang="en-US" sz="4000" i="1" dirty="0" err="1"/>
              <a:t>levens</a:t>
            </a:r>
            <a:r>
              <a:rPr lang="en-US" sz="4000" i="1" dirty="0"/>
              <a:t> </a:t>
            </a:r>
            <a:r>
              <a:rPr lang="en-US" sz="4000" i="1" dirty="0" err="1"/>
              <a:t>te</a:t>
            </a:r>
            <a:r>
              <a:rPr lang="en-US" sz="4000" i="1" dirty="0"/>
              <a:t> redden </a:t>
            </a:r>
          </a:p>
          <a:p>
            <a:pPr marL="0" indent="0">
              <a:buNone/>
            </a:pPr>
            <a:r>
              <a:rPr lang="en-US" sz="4000" i="1" dirty="0" err="1"/>
              <a:t>dat</a:t>
            </a:r>
            <a:r>
              <a:rPr lang="en-US" sz="4000" i="1" dirty="0"/>
              <a:t> God me </a:t>
            </a:r>
            <a:r>
              <a:rPr lang="en-US" sz="4000" i="1" dirty="0" err="1"/>
              <a:t>voor</a:t>
            </a:r>
            <a:r>
              <a:rPr lang="en-US" sz="4000" i="1" dirty="0"/>
              <a:t> </a:t>
            </a:r>
            <a:r>
              <a:rPr lang="en-US" sz="4000" i="1" dirty="0" err="1"/>
              <a:t>jullie</a:t>
            </a:r>
            <a:r>
              <a:rPr lang="en-US" sz="4000" i="1" dirty="0"/>
              <a:t> </a:t>
            </a:r>
            <a:r>
              <a:rPr lang="en-US" sz="4000" i="1" dirty="0" err="1"/>
              <a:t>uit</a:t>
            </a:r>
            <a:r>
              <a:rPr lang="en-US" sz="4000" i="1" dirty="0"/>
              <a:t> </a:t>
            </a:r>
            <a:r>
              <a:rPr lang="en-US" sz="4000" i="1" dirty="0" err="1"/>
              <a:t>stuurde</a:t>
            </a:r>
            <a:r>
              <a:rPr lang="en-US" sz="4000" i="1" dirty="0"/>
              <a:t>.”</a:t>
            </a:r>
          </a:p>
          <a:p>
            <a:pPr marL="0" indent="0">
              <a:buNone/>
            </a:pPr>
            <a:endParaRPr lang="en-US" sz="4000" dirty="0"/>
          </a:p>
          <a:p>
            <a:pPr marL="0" indent="0">
              <a:buNone/>
            </a:pPr>
            <a:r>
              <a:rPr lang="en-US" sz="4000" dirty="0" err="1"/>
              <a:t>Vraag</a:t>
            </a:r>
            <a:r>
              <a:rPr lang="en-US" sz="4000" dirty="0"/>
              <a:t>: Is het </a:t>
            </a:r>
            <a:r>
              <a:rPr lang="en-US" sz="4000" dirty="0" err="1"/>
              <a:t>toeval</a:t>
            </a:r>
            <a:r>
              <a:rPr lang="en-US" sz="4000" dirty="0"/>
              <a:t> </a:t>
            </a:r>
            <a:r>
              <a:rPr lang="en-US" sz="4000" dirty="0" err="1"/>
              <a:t>dat</a:t>
            </a:r>
            <a:r>
              <a:rPr lang="en-US" sz="4000" dirty="0"/>
              <a:t> </a:t>
            </a:r>
            <a:r>
              <a:rPr lang="en-US" sz="4000" dirty="0" err="1"/>
              <a:t>Jozef</a:t>
            </a:r>
            <a:r>
              <a:rPr lang="en-US" sz="4000" dirty="0"/>
              <a:t> in </a:t>
            </a:r>
            <a:r>
              <a:rPr lang="en-US" sz="4000" dirty="0" err="1"/>
              <a:t>Egypte</a:t>
            </a:r>
            <a:r>
              <a:rPr lang="en-US" sz="4000" dirty="0"/>
              <a:t> </a:t>
            </a:r>
            <a:r>
              <a:rPr lang="en-US" sz="4000" dirty="0" err="1"/>
              <a:t>belandt</a:t>
            </a:r>
            <a:r>
              <a:rPr lang="en-US" sz="4000" dirty="0"/>
              <a:t>?</a:t>
            </a:r>
          </a:p>
          <a:p>
            <a:pPr marL="0" indent="0">
              <a:buNone/>
            </a:pPr>
            <a:r>
              <a:rPr lang="en-US" sz="4000" dirty="0"/>
              <a:t>	</a:t>
            </a:r>
          </a:p>
          <a:p>
            <a:pPr marL="1309688" lvl="2" indent="-742950">
              <a:buAutoNum type="alphaUcPeriod"/>
            </a:pPr>
            <a:r>
              <a:rPr lang="en-US" sz="3700" dirty="0"/>
              <a:t>Ja, het is </a:t>
            </a:r>
            <a:r>
              <a:rPr lang="en-US" sz="3700" dirty="0" err="1"/>
              <a:t>toeval</a:t>
            </a:r>
            <a:r>
              <a:rPr lang="en-US" sz="3700" dirty="0"/>
              <a:t>.</a:t>
            </a:r>
          </a:p>
          <a:p>
            <a:pPr marL="1309688" lvl="2" indent="-742950">
              <a:buAutoNum type="alphaUcPeriod"/>
            </a:pPr>
            <a:r>
              <a:rPr lang="en-US" sz="4000" dirty="0"/>
              <a:t>Nee, het is </a:t>
            </a:r>
            <a:r>
              <a:rPr lang="en-US" sz="4000" dirty="0" err="1"/>
              <a:t>geen</a:t>
            </a:r>
            <a:r>
              <a:rPr lang="en-US" sz="4000" dirty="0"/>
              <a:t> </a:t>
            </a:r>
            <a:r>
              <a:rPr lang="en-US" sz="4000" dirty="0" err="1"/>
              <a:t>toeval</a:t>
            </a:r>
            <a:r>
              <a:rPr lang="en-US" sz="4000" dirty="0"/>
              <a:t>.</a:t>
            </a:r>
          </a:p>
        </p:txBody>
      </p:sp>
    </p:spTree>
    <p:extLst>
      <p:ext uri="{BB962C8B-B14F-4D97-AF65-F5344CB8AC3E}">
        <p14:creationId xmlns:p14="http://schemas.microsoft.com/office/powerpoint/2010/main" val="1527644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834FC-1198-9829-E765-35FD9C7C757C}"/>
              </a:ext>
            </a:extLst>
          </p:cNvPr>
          <p:cNvSpPr>
            <a:spLocks noGrp="1"/>
          </p:cNvSpPr>
          <p:nvPr>
            <p:ph type="title"/>
          </p:nvPr>
        </p:nvSpPr>
        <p:spPr/>
        <p:txBody>
          <a:bodyPr/>
          <a:lstStyle/>
          <a:p>
            <a:r>
              <a:rPr lang="en-US" sz="4400" dirty="0" err="1"/>
              <a:t>Toeval</a:t>
            </a:r>
            <a:r>
              <a:rPr lang="en-US" sz="4400" dirty="0"/>
              <a:t> </a:t>
            </a:r>
            <a:r>
              <a:rPr lang="en-US" sz="4400" dirty="0" err="1"/>
              <a:t>en</a:t>
            </a:r>
            <a:r>
              <a:rPr lang="en-US" sz="4400" dirty="0"/>
              <a:t> </a:t>
            </a:r>
            <a:r>
              <a:rPr lang="en-US" sz="4400" dirty="0" err="1"/>
              <a:t>determinisme</a:t>
            </a:r>
            <a:endParaRPr lang="en-US" sz="4400" dirty="0"/>
          </a:p>
        </p:txBody>
      </p:sp>
      <p:sp>
        <p:nvSpPr>
          <p:cNvPr id="3" name="Content Placeholder 2">
            <a:extLst>
              <a:ext uri="{FF2B5EF4-FFF2-40B4-BE49-F238E27FC236}">
                <a16:creationId xmlns:a16="http://schemas.microsoft.com/office/drawing/2014/main" id="{0013705C-5D29-A297-60BA-A523DC7809BB}"/>
              </a:ext>
            </a:extLst>
          </p:cNvPr>
          <p:cNvSpPr>
            <a:spLocks noGrp="1"/>
          </p:cNvSpPr>
          <p:nvPr>
            <p:ph idx="1"/>
          </p:nvPr>
        </p:nvSpPr>
        <p:spPr>
          <a:xfrm>
            <a:off x="1799835" y="1800000"/>
            <a:ext cx="13109966" cy="6120000"/>
          </a:xfrm>
        </p:spPr>
        <p:txBody>
          <a:bodyPr/>
          <a:lstStyle/>
          <a:p>
            <a:pPr>
              <a:buFont typeface="Wingdings" pitchFamily="2" charset="2"/>
              <a:buChar char="§"/>
            </a:pPr>
            <a:r>
              <a:rPr lang="en-US" sz="4000" dirty="0"/>
              <a:t>Wat is </a:t>
            </a:r>
            <a:r>
              <a:rPr lang="en-US" sz="4000" dirty="0" err="1"/>
              <a:t>toeval</a:t>
            </a:r>
            <a:r>
              <a:rPr lang="en-US" sz="4000" dirty="0"/>
              <a:t>? </a:t>
            </a:r>
            <a:r>
              <a:rPr lang="en-US" sz="4000" dirty="0" err="1"/>
              <a:t>Staat</a:t>
            </a:r>
            <a:r>
              <a:rPr lang="en-US" sz="4000" dirty="0"/>
              <a:t> </a:t>
            </a:r>
            <a:r>
              <a:rPr lang="en-US" sz="4000" dirty="0" err="1"/>
              <a:t>toeval</a:t>
            </a:r>
            <a:r>
              <a:rPr lang="en-US" sz="4000" dirty="0"/>
              <a:t> </a:t>
            </a:r>
            <a:r>
              <a:rPr lang="en-US" sz="4000" dirty="0" err="1"/>
              <a:t>tegenover</a:t>
            </a:r>
            <a:r>
              <a:rPr lang="en-US" sz="4000" dirty="0"/>
              <a:t> </a:t>
            </a:r>
            <a:r>
              <a:rPr lang="en-US" sz="4000" dirty="0" err="1"/>
              <a:t>een</a:t>
            </a:r>
            <a:r>
              <a:rPr lang="en-US" sz="4000" dirty="0"/>
              <a:t> </a:t>
            </a:r>
            <a:r>
              <a:rPr lang="en-US" sz="4000" dirty="0" err="1"/>
              <a:t>goddelijk</a:t>
            </a:r>
            <a:r>
              <a:rPr lang="en-US" sz="4000" dirty="0"/>
              <a:t> plan </a:t>
            </a:r>
            <a:r>
              <a:rPr lang="en-US" sz="4000" dirty="0" err="1"/>
              <a:t>waarin</a:t>
            </a:r>
            <a:r>
              <a:rPr lang="en-US" sz="4000" dirty="0"/>
              <a:t> God van </a:t>
            </a:r>
            <a:r>
              <a:rPr lang="en-US" sz="4000" dirty="0" err="1"/>
              <a:t>te</a:t>
            </a:r>
            <a:r>
              <a:rPr lang="en-US" sz="4000" dirty="0"/>
              <a:t> </a:t>
            </a:r>
            <a:r>
              <a:rPr lang="en-US" sz="4000" dirty="0" err="1"/>
              <a:t>voren</a:t>
            </a:r>
            <a:r>
              <a:rPr lang="en-US" sz="4000" dirty="0"/>
              <a:t> </a:t>
            </a:r>
            <a:r>
              <a:rPr lang="en-US" sz="4000" dirty="0" err="1"/>
              <a:t>alles</a:t>
            </a:r>
            <a:r>
              <a:rPr lang="en-US" sz="4000" dirty="0"/>
              <a:t> </a:t>
            </a:r>
            <a:r>
              <a:rPr lang="en-US" sz="4000" dirty="0" err="1"/>
              <a:t>vastlegt</a:t>
            </a:r>
            <a:r>
              <a:rPr lang="en-US" sz="4000" dirty="0"/>
              <a:t> (</a:t>
            </a:r>
            <a:r>
              <a:rPr lang="en-US" sz="4000" dirty="0" err="1"/>
              <a:t>determinisme</a:t>
            </a:r>
            <a:r>
              <a:rPr lang="en-US" sz="4000" dirty="0"/>
              <a:t>)? </a:t>
            </a:r>
          </a:p>
          <a:p>
            <a:pPr marL="0" indent="0">
              <a:buNone/>
            </a:pPr>
            <a:endParaRPr lang="en-US" sz="4000" dirty="0"/>
          </a:p>
          <a:p>
            <a:pPr>
              <a:buFont typeface="Wingdings" pitchFamily="2" charset="2"/>
              <a:buChar char="§"/>
            </a:pPr>
            <a:r>
              <a:rPr lang="en-US" sz="4000" dirty="0"/>
              <a:t>Wat is dan de </a:t>
            </a:r>
            <a:r>
              <a:rPr lang="en-US" sz="4000" dirty="0" err="1"/>
              <a:t>verhouding</a:t>
            </a:r>
            <a:r>
              <a:rPr lang="en-US" sz="4000" dirty="0"/>
              <a:t> </a:t>
            </a:r>
            <a:r>
              <a:rPr lang="en-US" sz="4000" dirty="0" err="1"/>
              <a:t>tussen</a:t>
            </a:r>
            <a:r>
              <a:rPr lang="en-US" sz="4000" dirty="0"/>
              <a:t> het plan </a:t>
            </a:r>
            <a:r>
              <a:rPr lang="en-US" sz="4000" dirty="0" err="1"/>
              <a:t>en</a:t>
            </a:r>
            <a:r>
              <a:rPr lang="en-US" sz="4000" dirty="0"/>
              <a:t> het </a:t>
            </a:r>
            <a:r>
              <a:rPr lang="en-US" sz="4000" dirty="0" err="1"/>
              <a:t>morele</a:t>
            </a:r>
            <a:r>
              <a:rPr lang="en-US" sz="4000" dirty="0"/>
              <a:t> </a:t>
            </a:r>
            <a:r>
              <a:rPr lang="en-US" sz="4000" dirty="0" err="1"/>
              <a:t>handelen</a:t>
            </a:r>
            <a:r>
              <a:rPr lang="en-US" sz="4000" dirty="0"/>
              <a:t> van </a:t>
            </a:r>
            <a:r>
              <a:rPr lang="en-US" sz="4000" dirty="0" err="1"/>
              <a:t>mensen</a:t>
            </a:r>
            <a:r>
              <a:rPr lang="en-US" sz="4000" dirty="0"/>
              <a:t>? </a:t>
            </a:r>
            <a:r>
              <a:rPr lang="en-US" sz="4000" dirty="0" err="1"/>
              <a:t>Hebben</a:t>
            </a:r>
            <a:r>
              <a:rPr lang="en-US" sz="4000" dirty="0"/>
              <a:t> </a:t>
            </a:r>
            <a:r>
              <a:rPr lang="en-US" sz="4000" dirty="0" err="1"/>
              <a:t>zij</a:t>
            </a:r>
            <a:r>
              <a:rPr lang="en-US" sz="4000" dirty="0"/>
              <a:t> dan </a:t>
            </a:r>
            <a:r>
              <a:rPr lang="en-US" sz="4000" dirty="0" err="1"/>
              <a:t>nog</a:t>
            </a:r>
            <a:r>
              <a:rPr lang="en-US" sz="4000" dirty="0"/>
              <a:t> </a:t>
            </a:r>
            <a:r>
              <a:rPr lang="en-US" sz="4000" dirty="0" err="1"/>
              <a:t>een</a:t>
            </a:r>
            <a:r>
              <a:rPr lang="en-US" sz="4000" dirty="0"/>
              <a:t> eigen </a:t>
            </a:r>
            <a:r>
              <a:rPr lang="en-US" sz="4000" dirty="0" err="1"/>
              <a:t>verantwoordelijkheid</a:t>
            </a:r>
            <a:r>
              <a:rPr lang="en-US" sz="4000" dirty="0"/>
              <a:t>?</a:t>
            </a:r>
          </a:p>
        </p:txBody>
      </p:sp>
    </p:spTree>
    <p:extLst>
      <p:ext uri="{BB962C8B-B14F-4D97-AF65-F5344CB8AC3E}">
        <p14:creationId xmlns:p14="http://schemas.microsoft.com/office/powerpoint/2010/main" val="991534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12C99-906E-6715-2C97-558E8D49B3F5}"/>
              </a:ext>
            </a:extLst>
          </p:cNvPr>
          <p:cNvSpPr>
            <a:spLocks noGrp="1"/>
          </p:cNvSpPr>
          <p:nvPr>
            <p:ph type="title"/>
          </p:nvPr>
        </p:nvSpPr>
        <p:spPr>
          <a:xfrm>
            <a:off x="1102987" y="720725"/>
            <a:ext cx="14443566" cy="1079500"/>
          </a:xfrm>
        </p:spPr>
        <p:txBody>
          <a:bodyPr/>
          <a:lstStyle/>
          <a:p>
            <a:r>
              <a:rPr lang="en-US" sz="4400" dirty="0" err="1"/>
              <a:t>Algemene</a:t>
            </a:r>
            <a:r>
              <a:rPr lang="en-US" sz="4400" dirty="0"/>
              <a:t> </a:t>
            </a:r>
            <a:r>
              <a:rPr lang="en-US" sz="4400" dirty="0" err="1"/>
              <a:t>kenmerken</a:t>
            </a:r>
            <a:r>
              <a:rPr lang="en-US" sz="4400" dirty="0"/>
              <a:t> van </a:t>
            </a:r>
            <a:r>
              <a:rPr lang="en-US" sz="4400" dirty="0" err="1"/>
              <a:t>determinisme</a:t>
            </a:r>
            <a:endParaRPr lang="en-US" sz="4400" dirty="0"/>
          </a:p>
        </p:txBody>
      </p:sp>
      <p:sp>
        <p:nvSpPr>
          <p:cNvPr id="3" name="Content Placeholder 2">
            <a:extLst>
              <a:ext uri="{FF2B5EF4-FFF2-40B4-BE49-F238E27FC236}">
                <a16:creationId xmlns:a16="http://schemas.microsoft.com/office/drawing/2014/main" id="{7CA68021-C3ED-11AD-A4B6-6C1F371C557F}"/>
              </a:ext>
            </a:extLst>
          </p:cNvPr>
          <p:cNvSpPr>
            <a:spLocks noGrp="1"/>
          </p:cNvSpPr>
          <p:nvPr>
            <p:ph idx="1"/>
          </p:nvPr>
        </p:nvSpPr>
        <p:spPr>
          <a:xfrm>
            <a:off x="1102986" y="1918741"/>
            <a:ext cx="15730967" cy="6001484"/>
          </a:xfrm>
        </p:spPr>
        <p:txBody>
          <a:bodyPr/>
          <a:lstStyle/>
          <a:p>
            <a:pPr>
              <a:buFont typeface="Wingdings" pitchFamily="2" charset="2"/>
              <a:buChar char="§"/>
            </a:pPr>
            <a:r>
              <a:rPr lang="en-US" sz="4000" dirty="0"/>
              <a:t>Het </a:t>
            </a:r>
            <a:r>
              <a:rPr lang="en-US" sz="4000" dirty="0" err="1"/>
              <a:t>leven</a:t>
            </a:r>
            <a:r>
              <a:rPr lang="en-US" sz="4000" dirty="0"/>
              <a:t> van </a:t>
            </a:r>
            <a:r>
              <a:rPr lang="en-US" sz="4000" dirty="0" err="1"/>
              <a:t>mensen</a:t>
            </a:r>
            <a:r>
              <a:rPr lang="en-US" sz="4000" dirty="0"/>
              <a:t> </a:t>
            </a:r>
            <a:r>
              <a:rPr lang="en-US" sz="4000" dirty="0" err="1"/>
              <a:t>voltrekt</a:t>
            </a:r>
            <a:r>
              <a:rPr lang="en-US" sz="4000" dirty="0"/>
              <a:t> </a:t>
            </a:r>
            <a:r>
              <a:rPr lang="en-US" sz="4000" dirty="0" err="1"/>
              <a:t>zich</a:t>
            </a:r>
            <a:r>
              <a:rPr lang="en-US" sz="4000" dirty="0"/>
              <a:t> </a:t>
            </a:r>
            <a:r>
              <a:rPr lang="en-US" sz="4000" dirty="0" err="1"/>
              <a:t>volgens</a:t>
            </a:r>
            <a:r>
              <a:rPr lang="en-US" sz="4000" dirty="0"/>
              <a:t> </a:t>
            </a:r>
            <a:r>
              <a:rPr lang="en-US" sz="4000" dirty="0" err="1"/>
              <a:t>een</a:t>
            </a:r>
            <a:r>
              <a:rPr lang="en-US" sz="4000" dirty="0"/>
              <a:t> </a:t>
            </a:r>
            <a:r>
              <a:rPr lang="en-US" sz="4000" dirty="0" err="1"/>
              <a:t>vooraf</a:t>
            </a:r>
            <a:r>
              <a:rPr lang="en-US" sz="4000" dirty="0"/>
              <a:t> </a:t>
            </a:r>
            <a:r>
              <a:rPr lang="en-US" sz="4000" dirty="0" err="1"/>
              <a:t>vastgestelde</a:t>
            </a:r>
            <a:r>
              <a:rPr lang="en-US" sz="4000" dirty="0"/>
              <a:t> planning </a:t>
            </a:r>
            <a:r>
              <a:rPr lang="en-US" sz="4000" dirty="0" err="1"/>
              <a:t>en</a:t>
            </a:r>
            <a:r>
              <a:rPr lang="en-US" sz="4000" dirty="0"/>
              <a:t> (</a:t>
            </a:r>
            <a:r>
              <a:rPr lang="en-US" sz="4000" dirty="0" err="1"/>
              <a:t>bijna</a:t>
            </a:r>
            <a:r>
              <a:rPr lang="en-US" sz="4000" dirty="0"/>
              <a:t> </a:t>
            </a:r>
            <a:r>
              <a:rPr lang="en-US" sz="4000" dirty="0" err="1"/>
              <a:t>mechanisch</a:t>
            </a:r>
            <a:r>
              <a:rPr lang="en-US" sz="4000" dirty="0"/>
              <a:t>) </a:t>
            </a:r>
            <a:r>
              <a:rPr lang="en-US" sz="4000" dirty="0" err="1"/>
              <a:t>volgens</a:t>
            </a:r>
            <a:r>
              <a:rPr lang="en-US" sz="4000" dirty="0"/>
              <a:t> </a:t>
            </a:r>
            <a:r>
              <a:rPr lang="en-US" sz="4000" dirty="0" err="1"/>
              <a:t>vaste</a:t>
            </a:r>
            <a:r>
              <a:rPr lang="en-US" sz="4000" dirty="0"/>
              <a:t> </a:t>
            </a:r>
            <a:r>
              <a:rPr lang="en-US" sz="4000" dirty="0" err="1"/>
              <a:t>patronen</a:t>
            </a:r>
            <a:r>
              <a:rPr lang="en-US" sz="4000" dirty="0"/>
              <a:t>.</a:t>
            </a:r>
          </a:p>
          <a:p>
            <a:pPr>
              <a:buFont typeface="Wingdings" pitchFamily="2" charset="2"/>
              <a:buChar char="§"/>
            </a:pPr>
            <a:endParaRPr lang="en-US" sz="4000" dirty="0"/>
          </a:p>
          <a:p>
            <a:pPr>
              <a:buFont typeface="Wingdings" pitchFamily="2" charset="2"/>
              <a:buChar char="§"/>
            </a:pPr>
            <a:r>
              <a:rPr lang="en-US" sz="4000" dirty="0" err="1"/>
              <a:t>Deze</a:t>
            </a:r>
            <a:r>
              <a:rPr lang="en-US" sz="4000" dirty="0"/>
              <a:t> </a:t>
            </a:r>
            <a:r>
              <a:rPr lang="en-US" sz="4000" dirty="0" err="1"/>
              <a:t>patronen</a:t>
            </a:r>
            <a:r>
              <a:rPr lang="en-US" sz="4000" dirty="0"/>
              <a:t> </a:t>
            </a:r>
            <a:r>
              <a:rPr lang="en-US" sz="4000" dirty="0" err="1"/>
              <a:t>worden</a:t>
            </a:r>
            <a:r>
              <a:rPr lang="en-US" sz="4000" dirty="0"/>
              <a:t> in </a:t>
            </a:r>
            <a:r>
              <a:rPr lang="en-US" sz="4000" dirty="0" err="1"/>
              <a:t>veel</a:t>
            </a:r>
            <a:r>
              <a:rPr lang="en-US" sz="4000" dirty="0"/>
              <a:t> </a:t>
            </a:r>
            <a:r>
              <a:rPr lang="en-US" sz="4000" dirty="0" err="1"/>
              <a:t>religies</a:t>
            </a:r>
            <a:r>
              <a:rPr lang="en-US" sz="4000" dirty="0"/>
              <a:t> </a:t>
            </a:r>
            <a:r>
              <a:rPr lang="en-US" sz="4000" dirty="0" err="1"/>
              <a:t>vastgesteld</a:t>
            </a:r>
            <a:r>
              <a:rPr lang="en-US" sz="4000" dirty="0"/>
              <a:t> </a:t>
            </a:r>
            <a:r>
              <a:rPr lang="en-US" sz="4000" dirty="0" err="1"/>
              <a:t>en</a:t>
            </a:r>
            <a:r>
              <a:rPr lang="en-US" sz="4000" dirty="0"/>
              <a:t> </a:t>
            </a:r>
            <a:r>
              <a:rPr lang="en-US" sz="4000" dirty="0" err="1"/>
              <a:t>gecontroleerd</a:t>
            </a:r>
            <a:r>
              <a:rPr lang="en-US" sz="4000" dirty="0"/>
              <a:t> door </a:t>
            </a:r>
            <a:r>
              <a:rPr lang="en-US" sz="4000" dirty="0" err="1"/>
              <a:t>bovenmenselijke</a:t>
            </a:r>
            <a:r>
              <a:rPr lang="en-US" sz="4000" dirty="0"/>
              <a:t> </a:t>
            </a:r>
            <a:r>
              <a:rPr lang="en-US" sz="4000" dirty="0" err="1"/>
              <a:t>machten</a:t>
            </a:r>
            <a:r>
              <a:rPr lang="en-US" sz="4000" dirty="0"/>
              <a:t>, </a:t>
            </a:r>
            <a:r>
              <a:rPr lang="en-US" sz="4000" dirty="0" err="1"/>
              <a:t>c.q</a:t>
            </a:r>
            <a:r>
              <a:rPr lang="en-US" sz="4000" dirty="0"/>
              <a:t>. </a:t>
            </a:r>
            <a:r>
              <a:rPr lang="en-US" sz="4000" dirty="0" err="1"/>
              <a:t>goden</a:t>
            </a:r>
            <a:r>
              <a:rPr lang="en-US" sz="4000" dirty="0"/>
              <a:t> of God.</a:t>
            </a:r>
          </a:p>
          <a:p>
            <a:pPr>
              <a:buFont typeface="Wingdings" pitchFamily="2" charset="2"/>
              <a:buChar char="§"/>
            </a:pPr>
            <a:endParaRPr lang="en-US" sz="4000" dirty="0"/>
          </a:p>
          <a:p>
            <a:pPr>
              <a:buFont typeface="Wingdings" pitchFamily="2" charset="2"/>
              <a:buChar char="§"/>
            </a:pPr>
            <a:r>
              <a:rPr lang="en-US" sz="4000" dirty="0" err="1"/>
              <a:t>Mensen</a:t>
            </a:r>
            <a:r>
              <a:rPr lang="en-US" sz="4000" dirty="0"/>
              <a:t> </a:t>
            </a:r>
            <a:r>
              <a:rPr lang="en-US" sz="4000" dirty="0" err="1"/>
              <a:t>hebben</a:t>
            </a:r>
            <a:r>
              <a:rPr lang="en-US" sz="4000" dirty="0"/>
              <a:t> </a:t>
            </a:r>
            <a:r>
              <a:rPr lang="en-US" sz="4000" dirty="0" err="1"/>
              <a:t>nauwelijks</a:t>
            </a:r>
            <a:r>
              <a:rPr lang="en-US" sz="4000" dirty="0"/>
              <a:t> </a:t>
            </a:r>
            <a:r>
              <a:rPr lang="en-US" sz="4000" dirty="0" err="1"/>
              <a:t>inzicht</a:t>
            </a:r>
            <a:r>
              <a:rPr lang="en-US" sz="4000" dirty="0"/>
              <a:t> in de </a:t>
            </a:r>
            <a:r>
              <a:rPr lang="en-US" sz="4000" dirty="0" err="1"/>
              <a:t>werking</a:t>
            </a:r>
            <a:r>
              <a:rPr lang="en-US" sz="4000" dirty="0"/>
              <a:t> van </a:t>
            </a:r>
            <a:r>
              <a:rPr lang="en-US" sz="4000" dirty="0" err="1"/>
              <a:t>deze</a:t>
            </a:r>
            <a:r>
              <a:rPr lang="en-US" sz="4000" dirty="0"/>
              <a:t> </a:t>
            </a:r>
            <a:r>
              <a:rPr lang="en-US" sz="4000" dirty="0" err="1"/>
              <a:t>patronen</a:t>
            </a:r>
            <a:r>
              <a:rPr lang="en-US" sz="4000" dirty="0"/>
              <a:t>.</a:t>
            </a:r>
          </a:p>
          <a:p>
            <a:pPr>
              <a:buFont typeface="Wingdings" pitchFamily="2" charset="2"/>
              <a:buChar char="§"/>
            </a:pPr>
            <a:endParaRPr lang="en-US" sz="4000" dirty="0"/>
          </a:p>
          <a:p>
            <a:pPr marL="0" indent="0">
              <a:buNone/>
            </a:pPr>
            <a:endParaRPr lang="en-US" sz="3600" dirty="0"/>
          </a:p>
        </p:txBody>
      </p:sp>
    </p:spTree>
    <p:extLst>
      <p:ext uri="{BB962C8B-B14F-4D97-AF65-F5344CB8AC3E}">
        <p14:creationId xmlns:p14="http://schemas.microsoft.com/office/powerpoint/2010/main" val="2286445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2D77E-B3E3-44F0-84A8-00A26DE58666}"/>
              </a:ext>
            </a:extLst>
          </p:cNvPr>
          <p:cNvSpPr>
            <a:spLocks noGrp="1"/>
          </p:cNvSpPr>
          <p:nvPr>
            <p:ph type="title"/>
          </p:nvPr>
        </p:nvSpPr>
        <p:spPr>
          <a:xfrm>
            <a:off x="1800061" y="395416"/>
            <a:ext cx="13746491" cy="988541"/>
          </a:xfrm>
        </p:spPr>
        <p:txBody>
          <a:bodyPr/>
          <a:lstStyle/>
          <a:p>
            <a:r>
              <a:rPr lang="en-US" sz="4400" dirty="0" err="1"/>
              <a:t>Algemene</a:t>
            </a:r>
            <a:r>
              <a:rPr lang="en-US" sz="4400" dirty="0"/>
              <a:t> </a:t>
            </a:r>
            <a:r>
              <a:rPr lang="en-US" sz="4400" dirty="0" err="1"/>
              <a:t>kenmerken</a:t>
            </a:r>
            <a:r>
              <a:rPr lang="en-US" sz="4400" dirty="0"/>
              <a:t> van </a:t>
            </a:r>
            <a:r>
              <a:rPr lang="en-US" sz="4400" dirty="0" err="1"/>
              <a:t>toeval</a:t>
            </a:r>
            <a:endParaRPr lang="en-US" sz="4400" dirty="0"/>
          </a:p>
        </p:txBody>
      </p:sp>
      <p:sp>
        <p:nvSpPr>
          <p:cNvPr id="3" name="Content Placeholder 2">
            <a:extLst>
              <a:ext uri="{FF2B5EF4-FFF2-40B4-BE49-F238E27FC236}">
                <a16:creationId xmlns:a16="http://schemas.microsoft.com/office/drawing/2014/main" id="{C8636DA9-9D42-03EC-0ADA-30673C2F5FAD}"/>
              </a:ext>
            </a:extLst>
          </p:cNvPr>
          <p:cNvSpPr>
            <a:spLocks noGrp="1"/>
          </p:cNvSpPr>
          <p:nvPr>
            <p:ph idx="1"/>
          </p:nvPr>
        </p:nvSpPr>
        <p:spPr>
          <a:xfrm>
            <a:off x="1799835" y="1383957"/>
            <a:ext cx="13747142" cy="6536043"/>
          </a:xfrm>
        </p:spPr>
        <p:txBody>
          <a:bodyPr/>
          <a:lstStyle/>
          <a:p>
            <a:pPr marL="0" indent="0">
              <a:buNone/>
            </a:pPr>
            <a:r>
              <a:rPr lang="en-US" sz="4000" dirty="0" err="1"/>
              <a:t>Toeval</a:t>
            </a:r>
            <a:r>
              <a:rPr lang="en-US" sz="4000" dirty="0"/>
              <a:t> </a:t>
            </a:r>
            <a:r>
              <a:rPr lang="en-US" sz="4000" dirty="0" err="1"/>
              <a:t>wordt</a:t>
            </a:r>
            <a:r>
              <a:rPr lang="en-US" sz="4000" dirty="0"/>
              <a:t> </a:t>
            </a:r>
            <a:r>
              <a:rPr lang="en-US" sz="4000" dirty="0" err="1"/>
              <a:t>meestal</a:t>
            </a:r>
            <a:r>
              <a:rPr lang="en-US" sz="4000" dirty="0"/>
              <a:t> </a:t>
            </a:r>
            <a:r>
              <a:rPr lang="en-US" sz="4000" dirty="0" err="1"/>
              <a:t>begrepen</a:t>
            </a:r>
            <a:r>
              <a:rPr lang="en-US" sz="4000" dirty="0"/>
              <a:t> </a:t>
            </a:r>
            <a:r>
              <a:rPr lang="en-US" sz="4000" dirty="0" err="1"/>
              <a:t>als</a:t>
            </a:r>
            <a:r>
              <a:rPr lang="en-US" sz="4000" dirty="0"/>
              <a:t> </a:t>
            </a:r>
          </a:p>
          <a:p>
            <a:pPr marL="0" indent="0">
              <a:buNone/>
            </a:pPr>
            <a:endParaRPr lang="en-US" sz="4000" dirty="0"/>
          </a:p>
          <a:p>
            <a:pPr>
              <a:buFont typeface="Wingdings" pitchFamily="2" charset="2"/>
              <a:buChar char="§"/>
            </a:pPr>
            <a:r>
              <a:rPr lang="en-US" sz="4000" dirty="0" err="1"/>
              <a:t>een</a:t>
            </a:r>
            <a:r>
              <a:rPr lang="en-US" sz="4000" dirty="0"/>
              <a:t> </a:t>
            </a:r>
            <a:r>
              <a:rPr lang="en-US" sz="4000" dirty="0" err="1"/>
              <a:t>gebeurtenis</a:t>
            </a:r>
            <a:r>
              <a:rPr lang="en-US" sz="4000" dirty="0"/>
              <a:t> </a:t>
            </a:r>
            <a:r>
              <a:rPr lang="en-US" sz="4000" dirty="0" err="1"/>
              <a:t>zonder</a:t>
            </a:r>
            <a:r>
              <a:rPr lang="en-US" sz="4000" dirty="0"/>
              <a:t> </a:t>
            </a:r>
            <a:r>
              <a:rPr lang="en-US" sz="4000" dirty="0" err="1"/>
              <a:t>bepaling</a:t>
            </a:r>
            <a:r>
              <a:rPr lang="en-US" sz="4000" dirty="0"/>
              <a:t> </a:t>
            </a:r>
            <a:r>
              <a:rPr lang="en-US" sz="4000" dirty="0" err="1"/>
              <a:t>vooraf</a:t>
            </a:r>
            <a:r>
              <a:rPr lang="en-US" sz="4000" dirty="0"/>
              <a:t>, </a:t>
            </a:r>
            <a:r>
              <a:rPr lang="en-US" sz="4000" dirty="0" err="1"/>
              <a:t>dus</a:t>
            </a:r>
            <a:r>
              <a:rPr lang="en-US" sz="4000" dirty="0"/>
              <a:t> in </a:t>
            </a:r>
            <a:r>
              <a:rPr lang="en-US" sz="4000" dirty="0" err="1"/>
              <a:t>oppositie</a:t>
            </a:r>
            <a:r>
              <a:rPr lang="en-US" sz="4000" dirty="0"/>
              <a:t> met </a:t>
            </a:r>
            <a:r>
              <a:rPr lang="en-US" sz="4000" dirty="0" err="1"/>
              <a:t>determinisme</a:t>
            </a:r>
            <a:r>
              <a:rPr lang="en-US" sz="4000" dirty="0"/>
              <a:t>; </a:t>
            </a:r>
          </a:p>
          <a:p>
            <a:pPr>
              <a:buFont typeface="Wingdings" pitchFamily="2" charset="2"/>
              <a:buChar char="§"/>
            </a:pPr>
            <a:endParaRPr lang="en-US" sz="4000" dirty="0"/>
          </a:p>
          <a:p>
            <a:pPr>
              <a:buFont typeface="Wingdings" pitchFamily="2" charset="2"/>
              <a:buChar char="§"/>
            </a:pPr>
            <a:r>
              <a:rPr lang="en-US" sz="4000" dirty="0" err="1"/>
              <a:t>een</a:t>
            </a:r>
            <a:r>
              <a:rPr lang="en-US" sz="4000" dirty="0"/>
              <a:t> </a:t>
            </a:r>
            <a:r>
              <a:rPr lang="en-US" sz="4000" dirty="0" err="1"/>
              <a:t>uitzondering</a:t>
            </a:r>
            <a:r>
              <a:rPr lang="en-US" sz="4000" dirty="0"/>
              <a:t> op </a:t>
            </a:r>
            <a:r>
              <a:rPr lang="en-US" sz="4000" dirty="0" err="1"/>
              <a:t>een</a:t>
            </a:r>
            <a:r>
              <a:rPr lang="en-US" sz="4000" dirty="0"/>
              <a:t> </a:t>
            </a:r>
            <a:r>
              <a:rPr lang="en-US" sz="4000" dirty="0" err="1"/>
              <a:t>standaard</a:t>
            </a:r>
            <a:r>
              <a:rPr lang="en-US" sz="4000" dirty="0"/>
              <a:t> of patroon, op wat </a:t>
            </a:r>
            <a:r>
              <a:rPr lang="en-US" sz="4000" dirty="0" err="1"/>
              <a:t>verwacht</a:t>
            </a:r>
            <a:r>
              <a:rPr lang="en-US" sz="4000" dirty="0"/>
              <a:t> </a:t>
            </a:r>
            <a:r>
              <a:rPr lang="en-US" sz="4000" dirty="0" err="1"/>
              <a:t>wordt</a:t>
            </a:r>
            <a:r>
              <a:rPr lang="en-US" sz="4000" dirty="0"/>
              <a:t> of </a:t>
            </a:r>
            <a:r>
              <a:rPr lang="en-US" sz="4000" dirty="0" err="1"/>
              <a:t>verwacht</a:t>
            </a:r>
            <a:r>
              <a:rPr lang="en-US" sz="4000" dirty="0"/>
              <a:t> </a:t>
            </a:r>
            <a:r>
              <a:rPr lang="en-US" sz="4000" dirty="0" err="1"/>
              <a:t>kan</a:t>
            </a:r>
            <a:r>
              <a:rPr lang="en-US" sz="4000" dirty="0"/>
              <a:t> </a:t>
            </a:r>
            <a:r>
              <a:rPr lang="en-US" sz="4000" dirty="0" err="1"/>
              <a:t>worden</a:t>
            </a:r>
            <a:r>
              <a:rPr lang="en-US" sz="4000" dirty="0"/>
              <a:t>;</a:t>
            </a:r>
          </a:p>
          <a:p>
            <a:pPr>
              <a:buFont typeface="Wingdings" pitchFamily="2" charset="2"/>
              <a:buChar char="§"/>
            </a:pPr>
            <a:endParaRPr lang="en-US" sz="4000" dirty="0"/>
          </a:p>
          <a:p>
            <a:pPr>
              <a:buFont typeface="Wingdings" pitchFamily="2" charset="2"/>
              <a:buChar char="§"/>
            </a:pPr>
            <a:r>
              <a:rPr lang="en-US" sz="4000" dirty="0" err="1"/>
              <a:t>een</a:t>
            </a:r>
            <a:r>
              <a:rPr lang="en-US" sz="4000" dirty="0"/>
              <a:t> </a:t>
            </a:r>
            <a:r>
              <a:rPr lang="en-US" sz="4000" dirty="0" err="1"/>
              <a:t>gebeurtenis</a:t>
            </a:r>
            <a:r>
              <a:rPr lang="en-US" sz="4000" dirty="0"/>
              <a:t> </a:t>
            </a:r>
            <a:r>
              <a:rPr lang="en-US" sz="4000" dirty="0" err="1"/>
              <a:t>waarvan</a:t>
            </a:r>
            <a:r>
              <a:rPr lang="en-US" sz="4000" dirty="0"/>
              <a:t> de </a:t>
            </a:r>
            <a:r>
              <a:rPr lang="en-US" sz="4000" dirty="0" err="1"/>
              <a:t>betekenis</a:t>
            </a:r>
            <a:r>
              <a:rPr lang="en-US" sz="4000" dirty="0"/>
              <a:t> </a:t>
            </a:r>
            <a:r>
              <a:rPr lang="en-US" sz="4000" dirty="0" err="1"/>
              <a:t>onbekend</a:t>
            </a:r>
            <a:r>
              <a:rPr lang="en-US" sz="4000" dirty="0"/>
              <a:t> is </a:t>
            </a:r>
            <a:r>
              <a:rPr lang="en-US" sz="4000" dirty="0" err="1"/>
              <a:t>en</a:t>
            </a:r>
            <a:r>
              <a:rPr lang="en-US" sz="4000" dirty="0"/>
              <a:t> </a:t>
            </a:r>
            <a:r>
              <a:rPr lang="en-US" sz="4000" dirty="0" err="1"/>
              <a:t>blijft</a:t>
            </a:r>
            <a:r>
              <a:rPr lang="en-US" sz="4000" dirty="0"/>
              <a:t> </a:t>
            </a:r>
            <a:r>
              <a:rPr lang="en-US" sz="4000" dirty="0" err="1"/>
              <a:t>voor</a:t>
            </a:r>
            <a:r>
              <a:rPr lang="en-US" sz="4000" dirty="0"/>
              <a:t> </a:t>
            </a:r>
            <a:r>
              <a:rPr lang="en-US" sz="4000" dirty="0" err="1"/>
              <a:t>mensen</a:t>
            </a:r>
            <a:r>
              <a:rPr lang="en-US" sz="4000" dirty="0"/>
              <a:t>: </a:t>
            </a:r>
            <a:r>
              <a:rPr lang="en-US" sz="4000" dirty="0" err="1"/>
              <a:t>zij</a:t>
            </a:r>
            <a:r>
              <a:rPr lang="en-US" sz="4000" dirty="0"/>
              <a:t> </a:t>
            </a:r>
            <a:r>
              <a:rPr lang="en-US" sz="4000" dirty="0" err="1"/>
              <a:t>ervaren</a:t>
            </a:r>
            <a:r>
              <a:rPr lang="en-US" sz="4000" dirty="0"/>
              <a:t> het, </a:t>
            </a:r>
            <a:r>
              <a:rPr lang="en-US" sz="4000" dirty="0" err="1"/>
              <a:t>terwijl</a:t>
            </a:r>
            <a:r>
              <a:rPr lang="en-US" sz="4000" dirty="0"/>
              <a:t> het </a:t>
            </a:r>
            <a:r>
              <a:rPr lang="en-US" sz="4000" dirty="0" err="1"/>
              <a:t>hun</a:t>
            </a:r>
            <a:r>
              <a:rPr lang="en-US" sz="4000" dirty="0"/>
              <a:t> </a:t>
            </a:r>
            <a:r>
              <a:rPr lang="en-US" sz="4000" dirty="0" err="1"/>
              <a:t>rationaliteit</a:t>
            </a:r>
            <a:r>
              <a:rPr lang="en-US" sz="4000" dirty="0"/>
              <a:t> </a:t>
            </a:r>
            <a:r>
              <a:rPr lang="en-US" sz="4000" dirty="0" err="1"/>
              <a:t>te</a:t>
            </a:r>
            <a:r>
              <a:rPr lang="en-US" sz="4000" dirty="0"/>
              <a:t> </a:t>
            </a:r>
            <a:r>
              <a:rPr lang="en-US" sz="4000" dirty="0" err="1"/>
              <a:t>boven</a:t>
            </a:r>
            <a:r>
              <a:rPr lang="en-US" sz="4000" dirty="0"/>
              <a:t> </a:t>
            </a:r>
            <a:r>
              <a:rPr lang="en-US" sz="4000" dirty="0" err="1"/>
              <a:t>gaat</a:t>
            </a:r>
            <a:r>
              <a:rPr lang="en-US" sz="4000" dirty="0"/>
              <a:t>.</a:t>
            </a:r>
          </a:p>
          <a:p>
            <a:endParaRPr lang="en-US" sz="3600" dirty="0"/>
          </a:p>
          <a:p>
            <a:endParaRPr lang="en-US" sz="3600" dirty="0"/>
          </a:p>
          <a:p>
            <a:endParaRPr lang="en-US" sz="3600" dirty="0"/>
          </a:p>
        </p:txBody>
      </p:sp>
    </p:spTree>
    <p:extLst>
      <p:ext uri="{BB962C8B-B14F-4D97-AF65-F5344CB8AC3E}">
        <p14:creationId xmlns:p14="http://schemas.microsoft.com/office/powerpoint/2010/main" val="109562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U PPT Algemeen NL 2014 Br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 klassiek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RU Titeldia'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 klassiek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RU PPT Algemeen NL 2014 BrB</Template>
  <TotalTime>440</TotalTime>
  <Words>2165</Words>
  <Application>Microsoft Macintosh PowerPoint</Application>
  <PresentationFormat>Custom</PresentationFormat>
  <Paragraphs>183</Paragraphs>
  <Slides>30</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30</vt:i4>
      </vt:variant>
    </vt:vector>
  </HeadingPairs>
  <TitlesOfParts>
    <vt:vector size="36" baseType="lpstr">
      <vt:lpstr>Arial</vt:lpstr>
      <vt:lpstr>Calibri</vt:lpstr>
      <vt:lpstr>Lucida Grande</vt:lpstr>
      <vt:lpstr>Wingdings</vt:lpstr>
      <vt:lpstr>RU PPT Algemeen NL 2014 BrB</vt:lpstr>
      <vt:lpstr>RU Titeldia's</vt:lpstr>
      <vt:lpstr>Toeval in de bijbel  </vt:lpstr>
      <vt:lpstr>Vooraf: Bijbel en God</vt:lpstr>
      <vt:lpstr>Opzet</vt:lpstr>
      <vt:lpstr>Startvragen: Toeval in het paradijs?</vt:lpstr>
      <vt:lpstr>Vragen</vt:lpstr>
      <vt:lpstr>Jozef spreekt tegen zijn broers in Egypte - Genesis 45:5</vt:lpstr>
      <vt:lpstr>Toeval en determinisme</vt:lpstr>
      <vt:lpstr>Algemene kenmerken van determinisme</vt:lpstr>
      <vt:lpstr>Algemene kenmerken van toeval</vt:lpstr>
      <vt:lpstr>Hetzelfde denkkader?</vt:lpstr>
      <vt:lpstr>De kracht en macht van Toeval</vt:lpstr>
      <vt:lpstr>Toeval in de Hebreeuwse bijbel: miqreh</vt:lpstr>
      <vt:lpstr>Toeval in de boeken Ruth en 1 Samuel</vt:lpstr>
      <vt:lpstr>Toeval / Lot in het boek Prediker</vt:lpstr>
      <vt:lpstr>Prediker is een determinist</vt:lpstr>
      <vt:lpstr>Prediker en zijn zekerheden </vt:lpstr>
      <vt:lpstr>Kennis en wijsheid</vt:lpstr>
      <vt:lpstr>Schaalafhankelijkheid</vt:lpstr>
      <vt:lpstr>Er kunnen meer waarheden naast elkaar bestaan,  afhankelijk van de tijd en de omstandigheden</vt:lpstr>
      <vt:lpstr>Prediker en zijn tegenstellingen </vt:lpstr>
      <vt:lpstr>Drie perspectieven op “de betekenis van het leven”</vt:lpstr>
      <vt:lpstr>Voor Prediker ontbreken coherentie en doel</vt:lpstr>
      <vt:lpstr>Prediker erkent significantie</vt:lpstr>
      <vt:lpstr>Tijdelijk genoeg</vt:lpstr>
      <vt:lpstr>Verwachtingspatroon van Prediker</vt:lpstr>
      <vt:lpstr>Enkele reflecties </vt:lpstr>
      <vt:lpstr>Enkele reflecties - vervolg </vt:lpstr>
      <vt:lpstr>Terug naar het paradijsverhaal en Jozef</vt:lpstr>
      <vt:lpstr>Samenvatting: Wat je toe-valt / tegen komt</vt:lpstr>
      <vt:lpstr>DANK VOOR UW AANDACHT</vt:lpstr>
    </vt:vector>
  </TitlesOfParts>
  <Company>Radboud Universiteit Nijmegen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u474122</dc:creator>
  <cp:lastModifiedBy>Ellen van Wolde</cp:lastModifiedBy>
  <cp:revision>208</cp:revision>
  <cp:lastPrinted>2018-03-03T19:23:28Z</cp:lastPrinted>
  <dcterms:created xsi:type="dcterms:W3CDTF">2015-08-31T09:13:03Z</dcterms:created>
  <dcterms:modified xsi:type="dcterms:W3CDTF">2025-08-11T14:01:10Z</dcterms:modified>
</cp:coreProperties>
</file>